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4"/>
    <p:sldMasterId id="2147483658" r:id="rId5"/>
  </p:sldMasterIdLst>
  <p:notesMasterIdLst>
    <p:notesMasterId r:id="rId17"/>
  </p:notesMasterIdLst>
  <p:handoutMasterIdLst>
    <p:handoutMasterId r:id="rId18"/>
  </p:handoutMasterIdLst>
  <p:sldIdLst>
    <p:sldId id="256" r:id="rId6"/>
    <p:sldId id="292" r:id="rId7"/>
    <p:sldId id="293" r:id="rId8"/>
    <p:sldId id="287" r:id="rId9"/>
    <p:sldId id="294" r:id="rId10"/>
    <p:sldId id="288" r:id="rId11"/>
    <p:sldId id="289" r:id="rId12"/>
    <p:sldId id="290" r:id="rId13"/>
    <p:sldId id="291" r:id="rId14"/>
    <p:sldId id="295" r:id="rId15"/>
    <p:sldId id="258" r:id="rId1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87" userDrawn="1">
          <p15:clr>
            <a:srgbClr val="000000"/>
          </p15:clr>
        </p15:guide>
        <p15:guide id="2" pos="226" userDrawn="1">
          <p15:clr>
            <a:srgbClr val="000000"/>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E6B981-CF24-4B01-B8A2-0D99094DD4CB}" v="20" dt="2025-10-27T14:28:56.536"/>
    <p1510:client id="{A2058B53-26E8-41B8-9B03-0D5051DB706B}" v="3" dt="2025-10-27T17:05:49.581"/>
    <p1510:client id="{BA52144C-0146-021C-D5FE-317EF7DD3C5A}" v="5" dt="2025-10-27T16:01:27.1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p:restoredTop sz="70755" autoAdjust="0"/>
  </p:normalViewPr>
  <p:slideViewPr>
    <p:cSldViewPr snapToGrid="0">
      <p:cViewPr>
        <p:scale>
          <a:sx n="100" d="100"/>
          <a:sy n="100" d="100"/>
        </p:scale>
        <p:origin x="1662" y="-150"/>
      </p:cViewPr>
      <p:guideLst>
        <p:guide orient="horz" pos="187"/>
        <p:guide pos="22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347863-C4B8-4025-8049-A33AEA6539F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E371B4B5-EFA0-4A5E-9C52-A141B23EC3F7}">
      <dgm:prSet phldrT="[Text]" phldr="0"/>
      <dgm:spPr/>
      <dgm:t>
        <a:bodyPr/>
        <a:lstStyle/>
        <a:p>
          <a:r>
            <a:rPr lang="en-GB" dirty="0"/>
            <a:t>For research</a:t>
          </a:r>
        </a:p>
      </dgm:t>
    </dgm:pt>
    <dgm:pt modelId="{279AEE77-D5E4-47CF-8EFA-DEACF216669A}" type="parTrans" cxnId="{347FAAC0-392A-4702-A451-4652354C67F5}">
      <dgm:prSet/>
      <dgm:spPr/>
      <dgm:t>
        <a:bodyPr/>
        <a:lstStyle/>
        <a:p>
          <a:endParaRPr lang="en-GB"/>
        </a:p>
      </dgm:t>
    </dgm:pt>
    <dgm:pt modelId="{D7C5171F-8B78-44C7-A6AB-C1785CA4B7DA}" type="sibTrans" cxnId="{347FAAC0-392A-4702-A451-4652354C67F5}">
      <dgm:prSet/>
      <dgm:spPr/>
      <dgm:t>
        <a:bodyPr/>
        <a:lstStyle/>
        <a:p>
          <a:endParaRPr lang="en-GB"/>
        </a:p>
      </dgm:t>
    </dgm:pt>
    <dgm:pt modelId="{927BC3BB-BF0D-488A-A0CE-94F60BF05D55}">
      <dgm:prSet phldrT="[Text]" phldr="0"/>
      <dgm:spPr/>
      <dgm:t>
        <a:bodyPr/>
        <a:lstStyle/>
        <a:p>
          <a:r>
            <a:rPr lang="en-GB" dirty="0"/>
            <a:t>Improved relevance</a:t>
          </a:r>
        </a:p>
      </dgm:t>
    </dgm:pt>
    <dgm:pt modelId="{61430990-4FD6-44A3-8213-B8251D034F3A}" type="parTrans" cxnId="{660309AC-DB54-497D-B53C-B41D242296D9}">
      <dgm:prSet/>
      <dgm:spPr/>
      <dgm:t>
        <a:bodyPr/>
        <a:lstStyle/>
        <a:p>
          <a:endParaRPr lang="en-GB"/>
        </a:p>
      </dgm:t>
    </dgm:pt>
    <dgm:pt modelId="{1B773684-45E5-42B0-BC80-2FA8F0663C36}" type="sibTrans" cxnId="{660309AC-DB54-497D-B53C-B41D242296D9}">
      <dgm:prSet/>
      <dgm:spPr/>
      <dgm:t>
        <a:bodyPr/>
        <a:lstStyle/>
        <a:p>
          <a:endParaRPr lang="en-GB"/>
        </a:p>
      </dgm:t>
    </dgm:pt>
    <dgm:pt modelId="{A84AB817-2F9C-45AA-A35A-209B05AB0DF2}">
      <dgm:prSet phldrT="[Text]" phldr="0"/>
      <dgm:spPr/>
      <dgm:t>
        <a:bodyPr/>
        <a:lstStyle/>
        <a:p>
          <a:r>
            <a:rPr lang="en-GB" dirty="0"/>
            <a:t>For the public</a:t>
          </a:r>
        </a:p>
      </dgm:t>
    </dgm:pt>
    <dgm:pt modelId="{12A67059-B626-4B5D-B1BD-BB1531CD82EC}" type="parTrans" cxnId="{0E591E19-BE56-41F8-895E-ED2CBE36933F}">
      <dgm:prSet/>
      <dgm:spPr/>
      <dgm:t>
        <a:bodyPr/>
        <a:lstStyle/>
        <a:p>
          <a:endParaRPr lang="en-GB"/>
        </a:p>
      </dgm:t>
    </dgm:pt>
    <dgm:pt modelId="{364A7FBF-91E6-45A3-B41E-2F6660B3BD37}" type="sibTrans" cxnId="{0E591E19-BE56-41F8-895E-ED2CBE36933F}">
      <dgm:prSet/>
      <dgm:spPr/>
      <dgm:t>
        <a:bodyPr/>
        <a:lstStyle/>
        <a:p>
          <a:endParaRPr lang="en-GB"/>
        </a:p>
      </dgm:t>
    </dgm:pt>
    <dgm:pt modelId="{6671123A-8E98-4A0D-9096-C0C87F6C70AD}">
      <dgm:prSet phldrT="[Text]" phldr="0"/>
      <dgm:spPr/>
      <dgm:t>
        <a:bodyPr/>
        <a:lstStyle/>
        <a:p>
          <a:r>
            <a:rPr lang="en-GB" dirty="0"/>
            <a:t>Empowerment</a:t>
          </a:r>
        </a:p>
      </dgm:t>
    </dgm:pt>
    <dgm:pt modelId="{913C2B96-C67E-45B0-947D-43848E8E4D8A}" type="parTrans" cxnId="{EEC3A0F8-D8D3-4AD6-AA44-9AF64F9CE3A3}">
      <dgm:prSet/>
      <dgm:spPr/>
      <dgm:t>
        <a:bodyPr/>
        <a:lstStyle/>
        <a:p>
          <a:endParaRPr lang="en-GB"/>
        </a:p>
      </dgm:t>
    </dgm:pt>
    <dgm:pt modelId="{89E90103-81AE-474F-B57A-EE435BD1B9EE}" type="sibTrans" cxnId="{EEC3A0F8-D8D3-4AD6-AA44-9AF64F9CE3A3}">
      <dgm:prSet/>
      <dgm:spPr/>
      <dgm:t>
        <a:bodyPr/>
        <a:lstStyle/>
        <a:p>
          <a:endParaRPr lang="en-GB"/>
        </a:p>
      </dgm:t>
    </dgm:pt>
    <dgm:pt modelId="{056EF590-46C1-4731-80BA-3DFC55F57920}">
      <dgm:prSet phldrT="[Text]" phldr="0"/>
      <dgm:spPr/>
      <dgm:t>
        <a:bodyPr/>
        <a:lstStyle/>
        <a:p>
          <a:r>
            <a:rPr lang="en-GB" dirty="0"/>
            <a:t>Increased influence</a:t>
          </a:r>
        </a:p>
      </dgm:t>
    </dgm:pt>
    <dgm:pt modelId="{65F0CF72-8B79-40E5-BAC0-4C3015FE8459}" type="parTrans" cxnId="{A3650647-6626-48D4-9D84-C5A54DBE23DD}">
      <dgm:prSet/>
      <dgm:spPr/>
      <dgm:t>
        <a:bodyPr/>
        <a:lstStyle/>
        <a:p>
          <a:endParaRPr lang="en-GB"/>
        </a:p>
      </dgm:t>
    </dgm:pt>
    <dgm:pt modelId="{2FDAA61E-0036-4344-A34D-D0B84AC57D3A}" type="sibTrans" cxnId="{A3650647-6626-48D4-9D84-C5A54DBE23DD}">
      <dgm:prSet/>
      <dgm:spPr/>
      <dgm:t>
        <a:bodyPr/>
        <a:lstStyle/>
        <a:p>
          <a:endParaRPr lang="en-GB"/>
        </a:p>
      </dgm:t>
    </dgm:pt>
    <dgm:pt modelId="{0DF5D7AC-F969-42DC-90ED-DD487045F628}">
      <dgm:prSet phldrT="[Text]" phldr="0"/>
      <dgm:spPr/>
      <dgm:t>
        <a:bodyPr/>
        <a:lstStyle/>
        <a:p>
          <a:r>
            <a:rPr lang="en-GB" dirty="0"/>
            <a:t>For researchers</a:t>
          </a:r>
        </a:p>
      </dgm:t>
    </dgm:pt>
    <dgm:pt modelId="{6EBC7DA6-7435-47DE-8F69-E8DB10C21940}" type="parTrans" cxnId="{F5314AFF-011B-4CCB-83A9-F7150486F898}">
      <dgm:prSet/>
      <dgm:spPr/>
      <dgm:t>
        <a:bodyPr/>
        <a:lstStyle/>
        <a:p>
          <a:endParaRPr lang="en-GB"/>
        </a:p>
      </dgm:t>
    </dgm:pt>
    <dgm:pt modelId="{C83F5C23-6374-4BFD-94E7-83BCC3AB13F2}" type="sibTrans" cxnId="{F5314AFF-011B-4CCB-83A9-F7150486F898}">
      <dgm:prSet/>
      <dgm:spPr/>
      <dgm:t>
        <a:bodyPr/>
        <a:lstStyle/>
        <a:p>
          <a:endParaRPr lang="en-GB"/>
        </a:p>
      </dgm:t>
    </dgm:pt>
    <dgm:pt modelId="{A143E2AE-CA67-437B-B146-2F1C274AFF4C}">
      <dgm:prSet phldrT="[Text]" phldr="0"/>
      <dgm:spPr/>
      <dgm:t>
        <a:bodyPr/>
        <a:lstStyle/>
        <a:p>
          <a:r>
            <a:rPr lang="en-GB" dirty="0"/>
            <a:t>Deeper understanding</a:t>
          </a:r>
        </a:p>
      </dgm:t>
    </dgm:pt>
    <dgm:pt modelId="{52C5E2D2-14CD-49D0-AB4E-3840254039BB}" type="parTrans" cxnId="{21EC192F-3CEB-4344-89ED-61043FEE0185}">
      <dgm:prSet/>
      <dgm:spPr/>
      <dgm:t>
        <a:bodyPr/>
        <a:lstStyle/>
        <a:p>
          <a:endParaRPr lang="en-GB"/>
        </a:p>
      </dgm:t>
    </dgm:pt>
    <dgm:pt modelId="{A080CF93-CD5E-41F3-ABCC-FA0C711378F2}" type="sibTrans" cxnId="{21EC192F-3CEB-4344-89ED-61043FEE0185}">
      <dgm:prSet/>
      <dgm:spPr/>
      <dgm:t>
        <a:bodyPr/>
        <a:lstStyle/>
        <a:p>
          <a:endParaRPr lang="en-GB"/>
        </a:p>
      </dgm:t>
    </dgm:pt>
    <dgm:pt modelId="{9766C363-84AD-4BAE-8ADA-C8F199454502}">
      <dgm:prSet phldrT="[Text]" phldr="0"/>
      <dgm:spPr/>
      <dgm:t>
        <a:bodyPr/>
        <a:lstStyle/>
        <a:p>
          <a:r>
            <a:rPr lang="en-GB" dirty="0"/>
            <a:t>Increased motivation</a:t>
          </a:r>
        </a:p>
      </dgm:t>
    </dgm:pt>
    <dgm:pt modelId="{1534B17F-36CC-44FF-A6F0-9392AFEB852E}" type="parTrans" cxnId="{15A07D04-156D-4EE9-8778-8A6584500FD0}">
      <dgm:prSet/>
      <dgm:spPr/>
      <dgm:t>
        <a:bodyPr/>
        <a:lstStyle/>
        <a:p>
          <a:endParaRPr lang="en-GB"/>
        </a:p>
      </dgm:t>
    </dgm:pt>
    <dgm:pt modelId="{213815E4-F419-4C1F-A792-55771C6585D4}" type="sibTrans" cxnId="{15A07D04-156D-4EE9-8778-8A6584500FD0}">
      <dgm:prSet/>
      <dgm:spPr/>
      <dgm:t>
        <a:bodyPr/>
        <a:lstStyle/>
        <a:p>
          <a:endParaRPr lang="en-GB"/>
        </a:p>
      </dgm:t>
    </dgm:pt>
    <dgm:pt modelId="{D14DBC59-7F44-4DFB-BCA4-C028B57AA5FD}">
      <dgm:prSet phldrT="[Text]" phldr="0"/>
      <dgm:spPr/>
      <dgm:t>
        <a:bodyPr/>
        <a:lstStyle/>
        <a:p>
          <a:r>
            <a:rPr lang="en-GB" dirty="0"/>
            <a:t>Better design</a:t>
          </a:r>
        </a:p>
      </dgm:t>
    </dgm:pt>
    <dgm:pt modelId="{FCD21BFB-44EF-47C7-9D20-03CD38731A81}" type="parTrans" cxnId="{243E98EB-4A32-4AA0-940F-B023802BBE65}">
      <dgm:prSet/>
      <dgm:spPr/>
      <dgm:t>
        <a:bodyPr/>
        <a:lstStyle/>
        <a:p>
          <a:endParaRPr lang="en-GB"/>
        </a:p>
      </dgm:t>
    </dgm:pt>
    <dgm:pt modelId="{6866C773-B245-45B9-BD20-A8637D8C0760}" type="sibTrans" cxnId="{243E98EB-4A32-4AA0-940F-B023802BBE65}">
      <dgm:prSet/>
      <dgm:spPr/>
      <dgm:t>
        <a:bodyPr/>
        <a:lstStyle/>
        <a:p>
          <a:endParaRPr lang="en-GB"/>
        </a:p>
      </dgm:t>
    </dgm:pt>
    <dgm:pt modelId="{DD4B87AE-35C8-4C88-8D69-62FBDB446656}">
      <dgm:prSet phldrT="[Text]" phldr="0"/>
      <dgm:spPr/>
      <dgm:t>
        <a:bodyPr/>
        <a:lstStyle/>
        <a:p>
          <a:r>
            <a:rPr lang="en-GB" dirty="0"/>
            <a:t>Enhanced credibility</a:t>
          </a:r>
        </a:p>
      </dgm:t>
    </dgm:pt>
    <dgm:pt modelId="{0C3085EA-00E0-4DE7-9F94-6719B04AFECD}" type="parTrans" cxnId="{E1174DAB-80B9-4C31-B513-14C9FFC0AD65}">
      <dgm:prSet/>
      <dgm:spPr/>
      <dgm:t>
        <a:bodyPr/>
        <a:lstStyle/>
        <a:p>
          <a:endParaRPr lang="en-GB"/>
        </a:p>
      </dgm:t>
    </dgm:pt>
    <dgm:pt modelId="{58FB3FD8-FE8A-4019-B01F-360F217E2D69}" type="sibTrans" cxnId="{E1174DAB-80B9-4C31-B513-14C9FFC0AD65}">
      <dgm:prSet/>
      <dgm:spPr/>
      <dgm:t>
        <a:bodyPr/>
        <a:lstStyle/>
        <a:p>
          <a:endParaRPr lang="en-GB"/>
        </a:p>
      </dgm:t>
    </dgm:pt>
    <dgm:pt modelId="{A84F0894-E3FB-4345-B082-3C600D65C07F}">
      <dgm:prSet phldrT="[Text]" phldr="0"/>
      <dgm:spPr/>
      <dgm:t>
        <a:bodyPr/>
        <a:lstStyle/>
        <a:p>
          <a:r>
            <a:rPr lang="en-GB" dirty="0"/>
            <a:t>Increased transparency</a:t>
          </a:r>
        </a:p>
      </dgm:t>
    </dgm:pt>
    <dgm:pt modelId="{C2FC261B-61A4-4D17-8612-FC9173E5FA4F}" type="parTrans" cxnId="{3805E1FA-0398-4C07-99DD-9E6C29A084CB}">
      <dgm:prSet/>
      <dgm:spPr/>
      <dgm:t>
        <a:bodyPr/>
        <a:lstStyle/>
        <a:p>
          <a:endParaRPr lang="en-GB"/>
        </a:p>
      </dgm:t>
    </dgm:pt>
    <dgm:pt modelId="{62761C91-4A42-4B61-A1C9-44291AC34835}" type="sibTrans" cxnId="{3805E1FA-0398-4C07-99DD-9E6C29A084CB}">
      <dgm:prSet/>
      <dgm:spPr/>
      <dgm:t>
        <a:bodyPr/>
        <a:lstStyle/>
        <a:p>
          <a:endParaRPr lang="en-GB"/>
        </a:p>
      </dgm:t>
    </dgm:pt>
    <dgm:pt modelId="{745C2C14-E5D9-4ADA-99EB-8EA6FA7D706D}">
      <dgm:prSet phldrT="[Text]" phldr="0"/>
      <dgm:spPr/>
      <dgm:t>
        <a:bodyPr/>
        <a:lstStyle/>
        <a:p>
          <a:r>
            <a:rPr lang="en-GB" dirty="0"/>
            <a:t>Better communication</a:t>
          </a:r>
        </a:p>
      </dgm:t>
    </dgm:pt>
    <dgm:pt modelId="{3CCE2582-7691-40CE-8E6D-131CBC64E75D}" type="parTrans" cxnId="{0A23EF98-104F-4E0C-B786-FEF6C9352071}">
      <dgm:prSet/>
      <dgm:spPr/>
      <dgm:t>
        <a:bodyPr/>
        <a:lstStyle/>
        <a:p>
          <a:endParaRPr lang="en-GB"/>
        </a:p>
      </dgm:t>
    </dgm:pt>
    <dgm:pt modelId="{D42DDA14-1947-4CBC-957C-140FD721BE95}" type="sibTrans" cxnId="{0A23EF98-104F-4E0C-B786-FEF6C9352071}">
      <dgm:prSet/>
      <dgm:spPr/>
      <dgm:t>
        <a:bodyPr/>
        <a:lstStyle/>
        <a:p>
          <a:endParaRPr lang="en-GB"/>
        </a:p>
      </dgm:t>
    </dgm:pt>
    <dgm:pt modelId="{328F5E8F-75E2-4672-A201-08DC90F03D3D}">
      <dgm:prSet phldrT="[Text]" phldr="0"/>
      <dgm:spPr/>
      <dgm:t>
        <a:bodyPr/>
        <a:lstStyle/>
        <a:p>
          <a:r>
            <a:rPr lang="en-GB" dirty="0"/>
            <a:t>Greater impact</a:t>
          </a:r>
        </a:p>
      </dgm:t>
    </dgm:pt>
    <dgm:pt modelId="{7A8D218D-CFF5-4622-85E9-5A8A88BCE7C5}" type="parTrans" cxnId="{C7EC4BD7-8C86-4F46-A411-5559C00978B0}">
      <dgm:prSet/>
      <dgm:spPr/>
      <dgm:t>
        <a:bodyPr/>
        <a:lstStyle/>
        <a:p>
          <a:endParaRPr lang="en-GB"/>
        </a:p>
      </dgm:t>
    </dgm:pt>
    <dgm:pt modelId="{91786193-D7C9-4D3D-A552-51E9546A958C}" type="sibTrans" cxnId="{C7EC4BD7-8C86-4F46-A411-5559C00978B0}">
      <dgm:prSet/>
      <dgm:spPr/>
      <dgm:t>
        <a:bodyPr/>
        <a:lstStyle/>
        <a:p>
          <a:endParaRPr lang="en-GB"/>
        </a:p>
      </dgm:t>
    </dgm:pt>
    <dgm:pt modelId="{3D4F4DFC-1042-41F7-B566-F45E499E0586}">
      <dgm:prSet phldrT="[Text]" phldr="0"/>
      <dgm:spPr/>
      <dgm:t>
        <a:bodyPr/>
        <a:lstStyle/>
        <a:p>
          <a:r>
            <a:rPr lang="en-GB" dirty="0"/>
            <a:t>Diverse representation</a:t>
          </a:r>
        </a:p>
      </dgm:t>
    </dgm:pt>
    <dgm:pt modelId="{4257143C-60E3-40C6-A8B7-2948746FCA25}" type="parTrans" cxnId="{1BC09BEC-F48B-406E-88E7-A3E0A434ED03}">
      <dgm:prSet/>
      <dgm:spPr/>
      <dgm:t>
        <a:bodyPr/>
        <a:lstStyle/>
        <a:p>
          <a:endParaRPr lang="en-GB"/>
        </a:p>
      </dgm:t>
    </dgm:pt>
    <dgm:pt modelId="{65B00D6C-D221-4688-A8D7-1F37082CDF0C}" type="sibTrans" cxnId="{1BC09BEC-F48B-406E-88E7-A3E0A434ED03}">
      <dgm:prSet/>
      <dgm:spPr/>
      <dgm:t>
        <a:bodyPr/>
        <a:lstStyle/>
        <a:p>
          <a:endParaRPr lang="en-GB"/>
        </a:p>
      </dgm:t>
    </dgm:pt>
    <dgm:pt modelId="{4CF58BBA-68AA-4D75-9978-DE1C3AB620E4}">
      <dgm:prSet phldrT="[Text]" phldr="0"/>
      <dgm:spPr/>
      <dgm:t>
        <a:bodyPr/>
        <a:lstStyle/>
        <a:p>
          <a:r>
            <a:rPr lang="en-GB" dirty="0"/>
            <a:t>Better connections</a:t>
          </a:r>
        </a:p>
      </dgm:t>
    </dgm:pt>
    <dgm:pt modelId="{3F2DC2E6-FC7D-491E-A243-8CAE2F100950}" type="parTrans" cxnId="{5618651B-D0A1-4E1E-9665-7229821C19F3}">
      <dgm:prSet/>
      <dgm:spPr/>
      <dgm:t>
        <a:bodyPr/>
        <a:lstStyle/>
        <a:p>
          <a:endParaRPr lang="en-GB"/>
        </a:p>
      </dgm:t>
    </dgm:pt>
    <dgm:pt modelId="{8AEC9184-4FE8-4336-B869-17DF0B23DAA8}" type="sibTrans" cxnId="{5618651B-D0A1-4E1E-9665-7229821C19F3}">
      <dgm:prSet/>
      <dgm:spPr/>
      <dgm:t>
        <a:bodyPr/>
        <a:lstStyle/>
        <a:p>
          <a:endParaRPr lang="en-GB"/>
        </a:p>
      </dgm:t>
    </dgm:pt>
    <dgm:pt modelId="{49EF4F07-C20B-489F-BB34-55B979878CE4}" type="pres">
      <dgm:prSet presAssocID="{D8347863-C4B8-4025-8049-A33AEA6539FC}" presName="Name0" presStyleCnt="0">
        <dgm:presLayoutVars>
          <dgm:dir/>
          <dgm:animLvl val="lvl"/>
          <dgm:resizeHandles val="exact"/>
        </dgm:presLayoutVars>
      </dgm:prSet>
      <dgm:spPr/>
    </dgm:pt>
    <dgm:pt modelId="{ACB4A99C-2447-412E-AFE8-CD44356F9D3C}" type="pres">
      <dgm:prSet presAssocID="{E371B4B5-EFA0-4A5E-9C52-A141B23EC3F7}" presName="composite" presStyleCnt="0"/>
      <dgm:spPr/>
    </dgm:pt>
    <dgm:pt modelId="{87A97FF9-3FB6-49B4-AFE4-A724893B2E3D}" type="pres">
      <dgm:prSet presAssocID="{E371B4B5-EFA0-4A5E-9C52-A141B23EC3F7}" presName="parTx" presStyleLbl="alignNode1" presStyleIdx="0" presStyleCnt="3">
        <dgm:presLayoutVars>
          <dgm:chMax val="0"/>
          <dgm:chPref val="0"/>
          <dgm:bulletEnabled val="1"/>
        </dgm:presLayoutVars>
      </dgm:prSet>
      <dgm:spPr/>
    </dgm:pt>
    <dgm:pt modelId="{9FFB81DE-47D9-4E5A-8FFC-5CEF5007F55C}" type="pres">
      <dgm:prSet presAssocID="{E371B4B5-EFA0-4A5E-9C52-A141B23EC3F7}" presName="desTx" presStyleLbl="alignAccFollowNode1" presStyleIdx="0" presStyleCnt="3">
        <dgm:presLayoutVars>
          <dgm:bulletEnabled val="1"/>
        </dgm:presLayoutVars>
      </dgm:prSet>
      <dgm:spPr/>
    </dgm:pt>
    <dgm:pt modelId="{D951649E-1F3E-46C1-92C2-51765C419589}" type="pres">
      <dgm:prSet presAssocID="{D7C5171F-8B78-44C7-A6AB-C1785CA4B7DA}" presName="space" presStyleCnt="0"/>
      <dgm:spPr/>
    </dgm:pt>
    <dgm:pt modelId="{C5DF8C98-0DCA-4743-A46C-26101BB76945}" type="pres">
      <dgm:prSet presAssocID="{A84AB817-2F9C-45AA-A35A-209B05AB0DF2}" presName="composite" presStyleCnt="0"/>
      <dgm:spPr/>
    </dgm:pt>
    <dgm:pt modelId="{DBE1D594-0C8F-4476-B64F-BE71B828E68C}" type="pres">
      <dgm:prSet presAssocID="{A84AB817-2F9C-45AA-A35A-209B05AB0DF2}" presName="parTx" presStyleLbl="alignNode1" presStyleIdx="1" presStyleCnt="3">
        <dgm:presLayoutVars>
          <dgm:chMax val="0"/>
          <dgm:chPref val="0"/>
          <dgm:bulletEnabled val="1"/>
        </dgm:presLayoutVars>
      </dgm:prSet>
      <dgm:spPr/>
    </dgm:pt>
    <dgm:pt modelId="{AB649542-E2E5-4981-8476-75E09E80C964}" type="pres">
      <dgm:prSet presAssocID="{A84AB817-2F9C-45AA-A35A-209B05AB0DF2}" presName="desTx" presStyleLbl="alignAccFollowNode1" presStyleIdx="1" presStyleCnt="3">
        <dgm:presLayoutVars>
          <dgm:bulletEnabled val="1"/>
        </dgm:presLayoutVars>
      </dgm:prSet>
      <dgm:spPr/>
    </dgm:pt>
    <dgm:pt modelId="{F10F8F1E-75FA-4399-AF49-BF1E27C8B0AE}" type="pres">
      <dgm:prSet presAssocID="{364A7FBF-91E6-45A3-B41E-2F6660B3BD37}" presName="space" presStyleCnt="0"/>
      <dgm:spPr/>
    </dgm:pt>
    <dgm:pt modelId="{7045DA02-6518-48F6-84ED-A06B65D26CD4}" type="pres">
      <dgm:prSet presAssocID="{0DF5D7AC-F969-42DC-90ED-DD487045F628}" presName="composite" presStyleCnt="0"/>
      <dgm:spPr/>
    </dgm:pt>
    <dgm:pt modelId="{7FB07767-82AD-4806-947B-E8CD85DDB20E}" type="pres">
      <dgm:prSet presAssocID="{0DF5D7AC-F969-42DC-90ED-DD487045F628}" presName="parTx" presStyleLbl="alignNode1" presStyleIdx="2" presStyleCnt="3">
        <dgm:presLayoutVars>
          <dgm:chMax val="0"/>
          <dgm:chPref val="0"/>
          <dgm:bulletEnabled val="1"/>
        </dgm:presLayoutVars>
      </dgm:prSet>
      <dgm:spPr/>
    </dgm:pt>
    <dgm:pt modelId="{7DC5ADF0-6C8D-4608-80A7-8C086643D52F}" type="pres">
      <dgm:prSet presAssocID="{0DF5D7AC-F969-42DC-90ED-DD487045F628}" presName="desTx" presStyleLbl="alignAccFollowNode1" presStyleIdx="2" presStyleCnt="3">
        <dgm:presLayoutVars>
          <dgm:bulletEnabled val="1"/>
        </dgm:presLayoutVars>
      </dgm:prSet>
      <dgm:spPr/>
    </dgm:pt>
  </dgm:ptLst>
  <dgm:cxnLst>
    <dgm:cxn modelId="{15A07D04-156D-4EE9-8778-8A6584500FD0}" srcId="{0DF5D7AC-F969-42DC-90ED-DD487045F628}" destId="{9766C363-84AD-4BAE-8ADA-C8F199454502}" srcOrd="1" destOrd="0" parTransId="{1534B17F-36CC-44FF-A6F0-9392AFEB852E}" sibTransId="{213815E4-F419-4C1F-A792-55771C6585D4}"/>
    <dgm:cxn modelId="{C8127405-38B5-4F7C-A6D1-ACE22D1EE2C4}" type="presOf" srcId="{E371B4B5-EFA0-4A5E-9C52-A141B23EC3F7}" destId="{87A97FF9-3FB6-49B4-AFE4-A724893B2E3D}" srcOrd="0" destOrd="0" presId="urn:microsoft.com/office/officeart/2005/8/layout/hList1"/>
    <dgm:cxn modelId="{768BCF11-5FAB-4761-9301-C6766D24222A}" type="presOf" srcId="{328F5E8F-75E2-4672-A201-08DC90F03D3D}" destId="{AB649542-E2E5-4981-8476-75E09E80C964}" srcOrd="0" destOrd="2" presId="urn:microsoft.com/office/officeart/2005/8/layout/hList1"/>
    <dgm:cxn modelId="{0E591E19-BE56-41F8-895E-ED2CBE36933F}" srcId="{D8347863-C4B8-4025-8049-A33AEA6539FC}" destId="{A84AB817-2F9C-45AA-A35A-209B05AB0DF2}" srcOrd="1" destOrd="0" parTransId="{12A67059-B626-4B5D-B1BD-BB1531CD82EC}" sibTransId="{364A7FBF-91E6-45A3-B41E-2F6660B3BD37}"/>
    <dgm:cxn modelId="{5618651B-D0A1-4E1E-9665-7229821C19F3}" srcId="{0DF5D7AC-F969-42DC-90ED-DD487045F628}" destId="{4CF58BBA-68AA-4D75-9978-DE1C3AB620E4}" srcOrd="2" destOrd="0" parTransId="{3F2DC2E6-FC7D-491E-A243-8CAE2F100950}" sibTransId="{8AEC9184-4FE8-4336-B869-17DF0B23DAA8}"/>
    <dgm:cxn modelId="{13307621-07F6-4761-BCBF-FC9D4276FF2A}" type="presOf" srcId="{0DF5D7AC-F969-42DC-90ED-DD487045F628}" destId="{7FB07767-82AD-4806-947B-E8CD85DDB20E}" srcOrd="0" destOrd="0" presId="urn:microsoft.com/office/officeart/2005/8/layout/hList1"/>
    <dgm:cxn modelId="{E318CD21-33C5-4DDD-AFB2-E681C5CF4805}" type="presOf" srcId="{A84AB817-2F9C-45AA-A35A-209B05AB0DF2}" destId="{DBE1D594-0C8F-4476-B64F-BE71B828E68C}" srcOrd="0" destOrd="0" presId="urn:microsoft.com/office/officeart/2005/8/layout/hList1"/>
    <dgm:cxn modelId="{21EC192F-3CEB-4344-89ED-61043FEE0185}" srcId="{0DF5D7AC-F969-42DC-90ED-DD487045F628}" destId="{A143E2AE-CA67-437B-B146-2F1C274AFF4C}" srcOrd="0" destOrd="0" parTransId="{52C5E2D2-14CD-49D0-AB4E-3840254039BB}" sibTransId="{A080CF93-CD5E-41F3-ABCC-FA0C711378F2}"/>
    <dgm:cxn modelId="{E35A6546-12B0-41C0-A852-1DB9056C3A61}" type="presOf" srcId="{D8347863-C4B8-4025-8049-A33AEA6539FC}" destId="{49EF4F07-C20B-489F-BB34-55B979878CE4}" srcOrd="0" destOrd="0" presId="urn:microsoft.com/office/officeart/2005/8/layout/hList1"/>
    <dgm:cxn modelId="{A3650647-6626-48D4-9D84-C5A54DBE23DD}" srcId="{A84AB817-2F9C-45AA-A35A-209B05AB0DF2}" destId="{056EF590-46C1-4731-80BA-3DFC55F57920}" srcOrd="1" destOrd="0" parTransId="{65F0CF72-8B79-40E5-BAC0-4C3015FE8459}" sibTransId="{2FDAA61E-0036-4344-A34D-D0B84AC57D3A}"/>
    <dgm:cxn modelId="{E8702988-191C-41C9-A62D-0343047F1E9F}" type="presOf" srcId="{4CF58BBA-68AA-4D75-9978-DE1C3AB620E4}" destId="{7DC5ADF0-6C8D-4608-80A7-8C086643D52F}" srcOrd="0" destOrd="2" presId="urn:microsoft.com/office/officeart/2005/8/layout/hList1"/>
    <dgm:cxn modelId="{3F6A4988-31AD-4C42-A3FC-8DEA0A36150C}" type="presOf" srcId="{3D4F4DFC-1042-41F7-B566-F45E499E0586}" destId="{AB649542-E2E5-4981-8476-75E09E80C964}" srcOrd="0" destOrd="3" presId="urn:microsoft.com/office/officeart/2005/8/layout/hList1"/>
    <dgm:cxn modelId="{AA06F990-B089-451F-9213-31D6B08119EF}" type="presOf" srcId="{056EF590-46C1-4731-80BA-3DFC55F57920}" destId="{AB649542-E2E5-4981-8476-75E09E80C964}" srcOrd="0" destOrd="1" presId="urn:microsoft.com/office/officeart/2005/8/layout/hList1"/>
    <dgm:cxn modelId="{0A23EF98-104F-4E0C-B786-FEF6C9352071}" srcId="{E371B4B5-EFA0-4A5E-9C52-A141B23EC3F7}" destId="{745C2C14-E5D9-4ADA-99EB-8EA6FA7D706D}" srcOrd="4" destOrd="0" parTransId="{3CCE2582-7691-40CE-8E6D-131CBC64E75D}" sibTransId="{D42DDA14-1947-4CBC-957C-140FD721BE95}"/>
    <dgm:cxn modelId="{B5C04AA4-843E-4394-9921-0EB94875ECDF}" type="presOf" srcId="{9766C363-84AD-4BAE-8ADA-C8F199454502}" destId="{7DC5ADF0-6C8D-4608-80A7-8C086643D52F}" srcOrd="0" destOrd="1" presId="urn:microsoft.com/office/officeart/2005/8/layout/hList1"/>
    <dgm:cxn modelId="{70DB51A8-3D87-493C-8013-3F94E2378EE4}" type="presOf" srcId="{A143E2AE-CA67-437B-B146-2F1C274AFF4C}" destId="{7DC5ADF0-6C8D-4608-80A7-8C086643D52F}" srcOrd="0" destOrd="0" presId="urn:microsoft.com/office/officeart/2005/8/layout/hList1"/>
    <dgm:cxn modelId="{5D600EA9-2DBA-47B4-9649-53EEA528EB19}" type="presOf" srcId="{6671123A-8E98-4A0D-9096-C0C87F6C70AD}" destId="{AB649542-E2E5-4981-8476-75E09E80C964}" srcOrd="0" destOrd="0" presId="urn:microsoft.com/office/officeart/2005/8/layout/hList1"/>
    <dgm:cxn modelId="{E1174DAB-80B9-4C31-B513-14C9FFC0AD65}" srcId="{E371B4B5-EFA0-4A5E-9C52-A141B23EC3F7}" destId="{DD4B87AE-35C8-4C88-8D69-62FBDB446656}" srcOrd="2" destOrd="0" parTransId="{0C3085EA-00E0-4DE7-9F94-6719B04AFECD}" sibTransId="{58FB3FD8-FE8A-4019-B01F-360F217E2D69}"/>
    <dgm:cxn modelId="{660309AC-DB54-497D-B53C-B41D242296D9}" srcId="{E371B4B5-EFA0-4A5E-9C52-A141B23EC3F7}" destId="{927BC3BB-BF0D-488A-A0CE-94F60BF05D55}" srcOrd="0" destOrd="0" parTransId="{61430990-4FD6-44A3-8213-B8251D034F3A}" sibTransId="{1B773684-45E5-42B0-BC80-2FA8F0663C36}"/>
    <dgm:cxn modelId="{02B72FB2-8567-48DE-9A0C-6194403AFDF2}" type="presOf" srcId="{DD4B87AE-35C8-4C88-8D69-62FBDB446656}" destId="{9FFB81DE-47D9-4E5A-8FFC-5CEF5007F55C}" srcOrd="0" destOrd="2" presId="urn:microsoft.com/office/officeart/2005/8/layout/hList1"/>
    <dgm:cxn modelId="{49F73FB8-0E89-45D5-BE0A-80BFE15034BB}" type="presOf" srcId="{D14DBC59-7F44-4DFB-BCA4-C028B57AA5FD}" destId="{9FFB81DE-47D9-4E5A-8FFC-5CEF5007F55C}" srcOrd="0" destOrd="1" presId="urn:microsoft.com/office/officeart/2005/8/layout/hList1"/>
    <dgm:cxn modelId="{347FAAC0-392A-4702-A451-4652354C67F5}" srcId="{D8347863-C4B8-4025-8049-A33AEA6539FC}" destId="{E371B4B5-EFA0-4A5E-9C52-A141B23EC3F7}" srcOrd="0" destOrd="0" parTransId="{279AEE77-D5E4-47CF-8EFA-DEACF216669A}" sibTransId="{D7C5171F-8B78-44C7-A6AB-C1785CA4B7DA}"/>
    <dgm:cxn modelId="{F744F3C4-10AB-4C66-9A2F-FC69E6ED39BB}" type="presOf" srcId="{A84F0894-E3FB-4345-B082-3C600D65C07F}" destId="{9FFB81DE-47D9-4E5A-8FFC-5CEF5007F55C}" srcOrd="0" destOrd="3" presId="urn:microsoft.com/office/officeart/2005/8/layout/hList1"/>
    <dgm:cxn modelId="{7F6062C5-93A4-47AB-8416-045D80B862A2}" type="presOf" srcId="{745C2C14-E5D9-4ADA-99EB-8EA6FA7D706D}" destId="{9FFB81DE-47D9-4E5A-8FFC-5CEF5007F55C}" srcOrd="0" destOrd="4" presId="urn:microsoft.com/office/officeart/2005/8/layout/hList1"/>
    <dgm:cxn modelId="{C7EC4BD7-8C86-4F46-A411-5559C00978B0}" srcId="{A84AB817-2F9C-45AA-A35A-209B05AB0DF2}" destId="{328F5E8F-75E2-4672-A201-08DC90F03D3D}" srcOrd="2" destOrd="0" parTransId="{7A8D218D-CFF5-4622-85E9-5A8A88BCE7C5}" sibTransId="{91786193-D7C9-4D3D-A552-51E9546A958C}"/>
    <dgm:cxn modelId="{243E98EB-4A32-4AA0-940F-B023802BBE65}" srcId="{E371B4B5-EFA0-4A5E-9C52-A141B23EC3F7}" destId="{D14DBC59-7F44-4DFB-BCA4-C028B57AA5FD}" srcOrd="1" destOrd="0" parTransId="{FCD21BFB-44EF-47C7-9D20-03CD38731A81}" sibTransId="{6866C773-B245-45B9-BD20-A8637D8C0760}"/>
    <dgm:cxn modelId="{1BC09BEC-F48B-406E-88E7-A3E0A434ED03}" srcId="{A84AB817-2F9C-45AA-A35A-209B05AB0DF2}" destId="{3D4F4DFC-1042-41F7-B566-F45E499E0586}" srcOrd="3" destOrd="0" parTransId="{4257143C-60E3-40C6-A8B7-2948746FCA25}" sibTransId="{65B00D6C-D221-4688-A8D7-1F37082CDF0C}"/>
    <dgm:cxn modelId="{EEC3A0F8-D8D3-4AD6-AA44-9AF64F9CE3A3}" srcId="{A84AB817-2F9C-45AA-A35A-209B05AB0DF2}" destId="{6671123A-8E98-4A0D-9096-C0C87F6C70AD}" srcOrd="0" destOrd="0" parTransId="{913C2B96-C67E-45B0-947D-43848E8E4D8A}" sibTransId="{89E90103-81AE-474F-B57A-EE435BD1B9EE}"/>
    <dgm:cxn modelId="{3805E1FA-0398-4C07-99DD-9E6C29A084CB}" srcId="{E371B4B5-EFA0-4A5E-9C52-A141B23EC3F7}" destId="{A84F0894-E3FB-4345-B082-3C600D65C07F}" srcOrd="3" destOrd="0" parTransId="{C2FC261B-61A4-4D17-8612-FC9173E5FA4F}" sibTransId="{62761C91-4A42-4B61-A1C9-44291AC34835}"/>
    <dgm:cxn modelId="{E94150FE-295E-41C2-A056-16BF2EB3FB52}" type="presOf" srcId="{927BC3BB-BF0D-488A-A0CE-94F60BF05D55}" destId="{9FFB81DE-47D9-4E5A-8FFC-5CEF5007F55C}" srcOrd="0" destOrd="0" presId="urn:microsoft.com/office/officeart/2005/8/layout/hList1"/>
    <dgm:cxn modelId="{F5314AFF-011B-4CCB-83A9-F7150486F898}" srcId="{D8347863-C4B8-4025-8049-A33AEA6539FC}" destId="{0DF5D7AC-F969-42DC-90ED-DD487045F628}" srcOrd="2" destOrd="0" parTransId="{6EBC7DA6-7435-47DE-8F69-E8DB10C21940}" sibTransId="{C83F5C23-6374-4BFD-94E7-83BCC3AB13F2}"/>
    <dgm:cxn modelId="{C08B96FB-9DD0-4804-84C4-C9B31C31B4E6}" type="presParOf" srcId="{49EF4F07-C20B-489F-BB34-55B979878CE4}" destId="{ACB4A99C-2447-412E-AFE8-CD44356F9D3C}" srcOrd="0" destOrd="0" presId="urn:microsoft.com/office/officeart/2005/8/layout/hList1"/>
    <dgm:cxn modelId="{737FAAD4-9901-443A-92DA-16B8ABB4CFA4}" type="presParOf" srcId="{ACB4A99C-2447-412E-AFE8-CD44356F9D3C}" destId="{87A97FF9-3FB6-49B4-AFE4-A724893B2E3D}" srcOrd="0" destOrd="0" presId="urn:microsoft.com/office/officeart/2005/8/layout/hList1"/>
    <dgm:cxn modelId="{FE0E2AE4-5FA9-4688-AAB7-D368813759E7}" type="presParOf" srcId="{ACB4A99C-2447-412E-AFE8-CD44356F9D3C}" destId="{9FFB81DE-47D9-4E5A-8FFC-5CEF5007F55C}" srcOrd="1" destOrd="0" presId="urn:microsoft.com/office/officeart/2005/8/layout/hList1"/>
    <dgm:cxn modelId="{B6685076-8CA9-4EEA-B4C2-4743CA3C1371}" type="presParOf" srcId="{49EF4F07-C20B-489F-BB34-55B979878CE4}" destId="{D951649E-1F3E-46C1-92C2-51765C419589}" srcOrd="1" destOrd="0" presId="urn:microsoft.com/office/officeart/2005/8/layout/hList1"/>
    <dgm:cxn modelId="{07E89316-F139-4D4E-A8E2-3336F9E35032}" type="presParOf" srcId="{49EF4F07-C20B-489F-BB34-55B979878CE4}" destId="{C5DF8C98-0DCA-4743-A46C-26101BB76945}" srcOrd="2" destOrd="0" presId="urn:microsoft.com/office/officeart/2005/8/layout/hList1"/>
    <dgm:cxn modelId="{10B91C30-8C95-4928-B496-E81BD2D67F8E}" type="presParOf" srcId="{C5DF8C98-0DCA-4743-A46C-26101BB76945}" destId="{DBE1D594-0C8F-4476-B64F-BE71B828E68C}" srcOrd="0" destOrd="0" presId="urn:microsoft.com/office/officeart/2005/8/layout/hList1"/>
    <dgm:cxn modelId="{7F38F436-EE31-48FA-B4B1-0F102E88E0C3}" type="presParOf" srcId="{C5DF8C98-0DCA-4743-A46C-26101BB76945}" destId="{AB649542-E2E5-4981-8476-75E09E80C964}" srcOrd="1" destOrd="0" presId="urn:microsoft.com/office/officeart/2005/8/layout/hList1"/>
    <dgm:cxn modelId="{83DFCE57-6DB5-4D3C-BA03-780EAD032FE2}" type="presParOf" srcId="{49EF4F07-C20B-489F-BB34-55B979878CE4}" destId="{F10F8F1E-75FA-4399-AF49-BF1E27C8B0AE}" srcOrd="3" destOrd="0" presId="urn:microsoft.com/office/officeart/2005/8/layout/hList1"/>
    <dgm:cxn modelId="{36DDC739-E3EE-4A82-9A12-CFA2E4748FB3}" type="presParOf" srcId="{49EF4F07-C20B-489F-BB34-55B979878CE4}" destId="{7045DA02-6518-48F6-84ED-A06B65D26CD4}" srcOrd="4" destOrd="0" presId="urn:microsoft.com/office/officeart/2005/8/layout/hList1"/>
    <dgm:cxn modelId="{09A217B9-2CDC-495B-AA8A-76BB9E3C55AB}" type="presParOf" srcId="{7045DA02-6518-48F6-84ED-A06B65D26CD4}" destId="{7FB07767-82AD-4806-947B-E8CD85DDB20E}" srcOrd="0" destOrd="0" presId="urn:microsoft.com/office/officeart/2005/8/layout/hList1"/>
    <dgm:cxn modelId="{17A10BC2-4D18-48C4-9883-E1D059803FD0}" type="presParOf" srcId="{7045DA02-6518-48F6-84ED-A06B65D26CD4}" destId="{7DC5ADF0-6C8D-4608-80A7-8C086643D52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A97FF9-3FB6-49B4-AFE4-A724893B2E3D}">
      <dsp:nvSpPr>
        <dsp:cNvPr id="0" name=""/>
        <dsp:cNvSpPr/>
      </dsp:nvSpPr>
      <dsp:spPr>
        <a:xfrm>
          <a:off x="2651" y="40068"/>
          <a:ext cx="2585661" cy="6912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kern="1200" dirty="0"/>
            <a:t>For research</a:t>
          </a:r>
        </a:p>
      </dsp:txBody>
      <dsp:txXfrm>
        <a:off x="2651" y="40068"/>
        <a:ext cx="2585661" cy="691200"/>
      </dsp:txXfrm>
    </dsp:sp>
    <dsp:sp modelId="{9FFB81DE-47D9-4E5A-8FFC-5CEF5007F55C}">
      <dsp:nvSpPr>
        <dsp:cNvPr id="0" name=""/>
        <dsp:cNvSpPr/>
      </dsp:nvSpPr>
      <dsp:spPr>
        <a:xfrm>
          <a:off x="2651" y="731268"/>
          <a:ext cx="2585661" cy="32940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GB" sz="2400" kern="1200" dirty="0"/>
            <a:t>Improved relevance</a:t>
          </a:r>
        </a:p>
        <a:p>
          <a:pPr marL="228600" lvl="1" indent="-228600" algn="l" defTabSz="1066800">
            <a:lnSpc>
              <a:spcPct val="90000"/>
            </a:lnSpc>
            <a:spcBef>
              <a:spcPct val="0"/>
            </a:spcBef>
            <a:spcAft>
              <a:spcPct val="15000"/>
            </a:spcAft>
            <a:buChar char="•"/>
          </a:pPr>
          <a:r>
            <a:rPr lang="en-GB" sz="2400" kern="1200" dirty="0"/>
            <a:t>Better design</a:t>
          </a:r>
        </a:p>
        <a:p>
          <a:pPr marL="228600" lvl="1" indent="-228600" algn="l" defTabSz="1066800">
            <a:lnSpc>
              <a:spcPct val="90000"/>
            </a:lnSpc>
            <a:spcBef>
              <a:spcPct val="0"/>
            </a:spcBef>
            <a:spcAft>
              <a:spcPct val="15000"/>
            </a:spcAft>
            <a:buChar char="•"/>
          </a:pPr>
          <a:r>
            <a:rPr lang="en-GB" sz="2400" kern="1200" dirty="0"/>
            <a:t>Enhanced credibility</a:t>
          </a:r>
        </a:p>
        <a:p>
          <a:pPr marL="228600" lvl="1" indent="-228600" algn="l" defTabSz="1066800">
            <a:lnSpc>
              <a:spcPct val="90000"/>
            </a:lnSpc>
            <a:spcBef>
              <a:spcPct val="0"/>
            </a:spcBef>
            <a:spcAft>
              <a:spcPct val="15000"/>
            </a:spcAft>
            <a:buChar char="•"/>
          </a:pPr>
          <a:r>
            <a:rPr lang="en-GB" sz="2400" kern="1200" dirty="0"/>
            <a:t>Increased transparency</a:t>
          </a:r>
        </a:p>
        <a:p>
          <a:pPr marL="228600" lvl="1" indent="-228600" algn="l" defTabSz="1066800">
            <a:lnSpc>
              <a:spcPct val="90000"/>
            </a:lnSpc>
            <a:spcBef>
              <a:spcPct val="0"/>
            </a:spcBef>
            <a:spcAft>
              <a:spcPct val="15000"/>
            </a:spcAft>
            <a:buChar char="•"/>
          </a:pPr>
          <a:r>
            <a:rPr lang="en-GB" sz="2400" kern="1200" dirty="0"/>
            <a:t>Better communication</a:t>
          </a:r>
        </a:p>
      </dsp:txBody>
      <dsp:txXfrm>
        <a:off x="2651" y="731268"/>
        <a:ext cx="2585661" cy="3294000"/>
      </dsp:txXfrm>
    </dsp:sp>
    <dsp:sp modelId="{DBE1D594-0C8F-4476-B64F-BE71B828E68C}">
      <dsp:nvSpPr>
        <dsp:cNvPr id="0" name=""/>
        <dsp:cNvSpPr/>
      </dsp:nvSpPr>
      <dsp:spPr>
        <a:xfrm>
          <a:off x="2950306" y="40068"/>
          <a:ext cx="2585661" cy="6912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kern="1200" dirty="0"/>
            <a:t>For the public</a:t>
          </a:r>
        </a:p>
      </dsp:txBody>
      <dsp:txXfrm>
        <a:off x="2950306" y="40068"/>
        <a:ext cx="2585661" cy="691200"/>
      </dsp:txXfrm>
    </dsp:sp>
    <dsp:sp modelId="{AB649542-E2E5-4981-8476-75E09E80C964}">
      <dsp:nvSpPr>
        <dsp:cNvPr id="0" name=""/>
        <dsp:cNvSpPr/>
      </dsp:nvSpPr>
      <dsp:spPr>
        <a:xfrm>
          <a:off x="2950306" y="731268"/>
          <a:ext cx="2585661" cy="32940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GB" sz="2400" kern="1200" dirty="0"/>
            <a:t>Empowerment</a:t>
          </a:r>
        </a:p>
        <a:p>
          <a:pPr marL="228600" lvl="1" indent="-228600" algn="l" defTabSz="1066800">
            <a:lnSpc>
              <a:spcPct val="90000"/>
            </a:lnSpc>
            <a:spcBef>
              <a:spcPct val="0"/>
            </a:spcBef>
            <a:spcAft>
              <a:spcPct val="15000"/>
            </a:spcAft>
            <a:buChar char="•"/>
          </a:pPr>
          <a:r>
            <a:rPr lang="en-GB" sz="2400" kern="1200" dirty="0"/>
            <a:t>Increased influence</a:t>
          </a:r>
        </a:p>
        <a:p>
          <a:pPr marL="228600" lvl="1" indent="-228600" algn="l" defTabSz="1066800">
            <a:lnSpc>
              <a:spcPct val="90000"/>
            </a:lnSpc>
            <a:spcBef>
              <a:spcPct val="0"/>
            </a:spcBef>
            <a:spcAft>
              <a:spcPct val="15000"/>
            </a:spcAft>
            <a:buChar char="•"/>
          </a:pPr>
          <a:r>
            <a:rPr lang="en-GB" sz="2400" kern="1200" dirty="0"/>
            <a:t>Greater impact</a:t>
          </a:r>
        </a:p>
        <a:p>
          <a:pPr marL="228600" lvl="1" indent="-228600" algn="l" defTabSz="1066800">
            <a:lnSpc>
              <a:spcPct val="90000"/>
            </a:lnSpc>
            <a:spcBef>
              <a:spcPct val="0"/>
            </a:spcBef>
            <a:spcAft>
              <a:spcPct val="15000"/>
            </a:spcAft>
            <a:buChar char="•"/>
          </a:pPr>
          <a:r>
            <a:rPr lang="en-GB" sz="2400" kern="1200" dirty="0"/>
            <a:t>Diverse representation</a:t>
          </a:r>
        </a:p>
      </dsp:txBody>
      <dsp:txXfrm>
        <a:off x="2950306" y="731268"/>
        <a:ext cx="2585661" cy="3294000"/>
      </dsp:txXfrm>
    </dsp:sp>
    <dsp:sp modelId="{7FB07767-82AD-4806-947B-E8CD85DDB20E}">
      <dsp:nvSpPr>
        <dsp:cNvPr id="0" name=""/>
        <dsp:cNvSpPr/>
      </dsp:nvSpPr>
      <dsp:spPr>
        <a:xfrm>
          <a:off x="5897960" y="40068"/>
          <a:ext cx="2585661" cy="6912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kern="1200" dirty="0"/>
            <a:t>For researchers</a:t>
          </a:r>
        </a:p>
      </dsp:txBody>
      <dsp:txXfrm>
        <a:off x="5897960" y="40068"/>
        <a:ext cx="2585661" cy="691200"/>
      </dsp:txXfrm>
    </dsp:sp>
    <dsp:sp modelId="{7DC5ADF0-6C8D-4608-80A7-8C086643D52F}">
      <dsp:nvSpPr>
        <dsp:cNvPr id="0" name=""/>
        <dsp:cNvSpPr/>
      </dsp:nvSpPr>
      <dsp:spPr>
        <a:xfrm>
          <a:off x="5897960" y="731268"/>
          <a:ext cx="2585661" cy="32940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GB" sz="2400" kern="1200" dirty="0"/>
            <a:t>Deeper understanding</a:t>
          </a:r>
        </a:p>
        <a:p>
          <a:pPr marL="228600" lvl="1" indent="-228600" algn="l" defTabSz="1066800">
            <a:lnSpc>
              <a:spcPct val="90000"/>
            </a:lnSpc>
            <a:spcBef>
              <a:spcPct val="0"/>
            </a:spcBef>
            <a:spcAft>
              <a:spcPct val="15000"/>
            </a:spcAft>
            <a:buChar char="•"/>
          </a:pPr>
          <a:r>
            <a:rPr lang="en-GB" sz="2400" kern="1200" dirty="0"/>
            <a:t>Increased motivation</a:t>
          </a:r>
        </a:p>
        <a:p>
          <a:pPr marL="228600" lvl="1" indent="-228600" algn="l" defTabSz="1066800">
            <a:lnSpc>
              <a:spcPct val="90000"/>
            </a:lnSpc>
            <a:spcBef>
              <a:spcPct val="0"/>
            </a:spcBef>
            <a:spcAft>
              <a:spcPct val="15000"/>
            </a:spcAft>
            <a:buChar char="•"/>
          </a:pPr>
          <a:r>
            <a:rPr lang="en-GB" sz="2400" kern="1200" dirty="0"/>
            <a:t>Better connections</a:t>
          </a:r>
        </a:p>
      </dsp:txBody>
      <dsp:txXfrm>
        <a:off x="5897960" y="731268"/>
        <a:ext cx="2585661" cy="32940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16FE302-3440-B14B-AC46-E96FC73E51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947776B-831A-2F44-9AF5-58ECEB7831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FF8CEC-1965-154A-B74A-44AAA20160FE}" type="datetimeFigureOut">
              <a:rPr lang="en-US" smtClean="0"/>
              <a:t>11/4/2025</a:t>
            </a:fld>
            <a:endParaRPr lang="en-US"/>
          </a:p>
        </p:txBody>
      </p:sp>
      <p:sp>
        <p:nvSpPr>
          <p:cNvPr id="4" name="Footer Placeholder 3">
            <a:extLst>
              <a:ext uri="{FF2B5EF4-FFF2-40B4-BE49-F238E27FC236}">
                <a16:creationId xmlns:a16="http://schemas.microsoft.com/office/drawing/2014/main" id="{514EB077-7339-B040-875F-30D080471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CACDD60-CE4D-6E4C-85FB-77A295314F0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E48E3C-9157-524A-9A94-B4D67A205918}" type="slidenum">
              <a:rPr lang="en-US" smtClean="0"/>
              <a:t>‹#›</a:t>
            </a:fld>
            <a:endParaRPr lang="en-US"/>
          </a:p>
        </p:txBody>
      </p:sp>
    </p:spTree>
    <p:extLst>
      <p:ext uri="{BB962C8B-B14F-4D97-AF65-F5344CB8AC3E}">
        <p14:creationId xmlns:p14="http://schemas.microsoft.com/office/powerpoint/2010/main" val="15363382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rc-sl.nihr.ac.uk/sites/default/files/uploads/files/Involvement-strategy-march-2021.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articipedia.net/method/photovoice"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arc-sl.nihr.ac.uk/news-insights/latest-news/maternity-and-perinatal-mental-heath-theme-go-journalling"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rc-sl.nihr.ac.uk/Dementia-Community-Research-Networ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rc-sl.nihr.ac.uk/about-us/nihr-arc-south-london-public-research-panel"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arc-sl.nihr.ac.uk/news-insights/latest-news/outstanding-public-involvement-celebrated-kern-award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3" name="Google Shape;8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sz="1100" b="0" i="0" u="none" strike="noStrike" cap="none" dirty="0">
                <a:solidFill>
                  <a:srgbClr val="000000"/>
                </a:solidFill>
                <a:effectLst/>
                <a:latin typeface="Arial"/>
                <a:ea typeface="Arial"/>
                <a:cs typeface="Arial"/>
                <a:sym typeface="Arial"/>
              </a:rPr>
              <a:t>ARC South London ends in 2026</a:t>
            </a:r>
          </a:p>
          <a:p>
            <a:r>
              <a:rPr lang="en-GB" sz="1100" b="0" i="0" u="none" strike="noStrike" cap="none" dirty="0">
                <a:solidFill>
                  <a:srgbClr val="000000"/>
                </a:solidFill>
                <a:effectLst/>
                <a:latin typeface="Arial"/>
                <a:ea typeface="Arial"/>
                <a:cs typeface="Arial"/>
                <a:sym typeface="Arial"/>
              </a:rPr>
              <a:t>NIHR may fund Pan-London ARC [projected to start in July 2026 and details yet to be decided)</a:t>
            </a:r>
          </a:p>
          <a:p>
            <a:r>
              <a:rPr lang="en-GB" sz="1100" b="0" i="0" u="none" strike="noStrike" cap="none" dirty="0">
                <a:solidFill>
                  <a:srgbClr val="000000"/>
                </a:solidFill>
                <a:effectLst/>
                <a:latin typeface="Arial"/>
                <a:ea typeface="Arial"/>
                <a:cs typeface="Arial"/>
                <a:sym typeface="Arial"/>
              </a:rPr>
              <a:t>We plan to share and take forward learning from ARC and partners [can mention that whatever happens next, those who have worked for and been involved in this ARC and partners will take what they have learned about involvement with them] </a:t>
            </a:r>
          </a:p>
          <a:p>
            <a:r>
              <a:rPr lang="en-GB" sz="1100" b="0" i="0" u="none" strike="noStrike" cap="none">
                <a:solidFill>
                  <a:srgbClr val="000000"/>
                </a:solidFill>
                <a:effectLst/>
                <a:latin typeface="Arial"/>
                <a:ea typeface="Arial"/>
                <a:cs typeface="Arial"/>
                <a:sym typeface="Arial"/>
              </a:rPr>
              <a:t>Inclusive involvement which makes </a:t>
            </a:r>
            <a:r>
              <a:rPr lang="en-GB"/>
              <a:t>a difference</a:t>
            </a:r>
            <a:r>
              <a:rPr lang="en-GB" sz="1100" b="0" i="0" u="none" strike="noStrike" cap="none">
                <a:solidFill>
                  <a:srgbClr val="000000"/>
                </a:solidFill>
                <a:effectLst/>
                <a:latin typeface="Arial"/>
                <a:ea typeface="Arial"/>
                <a:cs typeface="Arial"/>
                <a:sym typeface="Arial"/>
              </a:rPr>
              <a:t> vital [now and in the future]</a:t>
            </a:r>
            <a:endParaRPr lang="en-GB" sz="1100" b="0" i="0" u="none" strike="noStrike" cap="none">
              <a:solidFill>
                <a:srgbClr val="000000"/>
              </a:solidFill>
              <a:effectLst/>
              <a:latin typeface="Arial"/>
              <a:ea typeface="Arial"/>
              <a:cs typeface="Arial"/>
            </a:endParaRPr>
          </a:p>
          <a:p>
            <a:endParaRPr lang="en-GB" dirty="0"/>
          </a:p>
        </p:txBody>
      </p:sp>
    </p:spTree>
    <p:extLst>
      <p:ext uri="{BB962C8B-B14F-4D97-AF65-F5344CB8AC3E}">
        <p14:creationId xmlns:p14="http://schemas.microsoft.com/office/powerpoint/2010/main" val="424830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GB" sz="1100" b="0" i="0" u="none" strike="noStrike" cap="none" dirty="0">
                <a:solidFill>
                  <a:srgbClr val="000000"/>
                </a:solidFill>
                <a:effectLst/>
                <a:latin typeface="Arial"/>
                <a:ea typeface="Arial"/>
                <a:cs typeface="Arial"/>
                <a:sym typeface="Arial"/>
              </a:rPr>
              <a:t>The value of involving patients, service users, carers and members of the public in health and care research is widely recognised:</a:t>
            </a:r>
          </a:p>
          <a:p>
            <a:pPr marL="158750" indent="0">
              <a:buNone/>
            </a:pPr>
            <a:endParaRPr lang="en-GB" sz="1100" b="0" i="0" u="none" strike="noStrike" cap="none" dirty="0">
              <a:solidFill>
                <a:srgbClr val="000000"/>
              </a:solidFill>
              <a:effectLst/>
              <a:latin typeface="Arial"/>
              <a:ea typeface="Arial"/>
              <a:cs typeface="Arial"/>
              <a:sym typeface="Arial"/>
            </a:endParaRPr>
          </a:p>
          <a:p>
            <a:pPr marL="158750" indent="0">
              <a:buNone/>
            </a:pPr>
            <a:r>
              <a:rPr lang="en-GB" sz="1100" b="1" i="0" u="sng" strike="noStrike" cap="none" dirty="0">
                <a:solidFill>
                  <a:srgbClr val="000000"/>
                </a:solidFill>
                <a:effectLst/>
                <a:latin typeface="Arial"/>
                <a:ea typeface="Arial"/>
                <a:cs typeface="Arial"/>
                <a:sym typeface="Arial"/>
              </a:rPr>
              <a:t>Benefits for the research</a:t>
            </a:r>
          </a:p>
          <a:p>
            <a:r>
              <a:rPr lang="en-GB" sz="1100" b="1" i="0" u="none" strike="noStrike" cap="none" dirty="0">
                <a:solidFill>
                  <a:srgbClr val="000000"/>
                </a:solidFill>
                <a:effectLst/>
                <a:latin typeface="Arial"/>
                <a:ea typeface="Arial"/>
                <a:cs typeface="Arial"/>
                <a:sym typeface="Arial"/>
              </a:rPr>
              <a:t>Improved relevance:</a:t>
            </a:r>
            <a:r>
              <a:rPr lang="en-GB" sz="1100" b="0" i="0" u="none" strike="noStrike" cap="none" dirty="0">
                <a:solidFill>
                  <a:srgbClr val="000000"/>
                </a:solidFill>
                <a:effectLst/>
                <a:latin typeface="Arial"/>
                <a:ea typeface="Arial"/>
                <a:cs typeface="Arial"/>
                <a:sym typeface="Arial"/>
              </a:rPr>
              <a:t> Research focuses on what matters to patients, leading to outcomes that are more useful to them and their communities. </a:t>
            </a:r>
          </a:p>
          <a:p>
            <a:r>
              <a:rPr lang="en-GB" sz="1100" b="1" i="0" u="none" strike="noStrike" cap="none" dirty="0">
                <a:solidFill>
                  <a:srgbClr val="000000"/>
                </a:solidFill>
                <a:effectLst/>
                <a:latin typeface="Arial"/>
                <a:ea typeface="Arial"/>
                <a:cs typeface="Arial"/>
                <a:sym typeface="Arial"/>
              </a:rPr>
              <a:t>Better design:</a:t>
            </a:r>
            <a:r>
              <a:rPr lang="en-GB" sz="1100" b="0" i="0" u="none" strike="noStrike" cap="none" dirty="0">
                <a:solidFill>
                  <a:srgbClr val="000000"/>
                </a:solidFill>
                <a:effectLst/>
                <a:latin typeface="Arial"/>
                <a:ea typeface="Arial"/>
                <a:cs typeface="Arial"/>
                <a:sym typeface="Arial"/>
              </a:rPr>
              <a:t> Studies are designed with the patient experience in mind, leading to greater accessibility and higher participant recruitment and retention. </a:t>
            </a:r>
          </a:p>
          <a:p>
            <a:r>
              <a:rPr lang="en-GB" sz="1100" b="1" i="0" u="none" strike="noStrike" cap="none" dirty="0">
                <a:solidFill>
                  <a:srgbClr val="000000"/>
                </a:solidFill>
                <a:effectLst/>
                <a:latin typeface="Arial"/>
                <a:ea typeface="Arial"/>
                <a:cs typeface="Arial"/>
                <a:sym typeface="Arial"/>
              </a:rPr>
              <a:t>Enhanced credibility:</a:t>
            </a:r>
            <a:r>
              <a:rPr lang="en-GB" sz="1100" b="0" i="0" u="none" strike="noStrike" cap="none" dirty="0">
                <a:solidFill>
                  <a:srgbClr val="000000"/>
                </a:solidFill>
                <a:effectLst/>
                <a:latin typeface="Arial"/>
                <a:ea typeface="Arial"/>
                <a:cs typeface="Arial"/>
                <a:sym typeface="Arial"/>
              </a:rPr>
              <a:t> Including lived experience brings invaluable, unique insights that make studies more credible. </a:t>
            </a:r>
          </a:p>
          <a:p>
            <a:r>
              <a:rPr lang="en-GB" sz="1100" b="1" i="0" u="none" strike="noStrike" cap="none" dirty="0">
                <a:solidFill>
                  <a:srgbClr val="000000"/>
                </a:solidFill>
                <a:effectLst/>
                <a:latin typeface="Arial"/>
                <a:ea typeface="Arial"/>
                <a:cs typeface="Arial"/>
                <a:sym typeface="Arial"/>
              </a:rPr>
              <a:t>Increased transparency:</a:t>
            </a:r>
            <a:r>
              <a:rPr lang="en-GB" sz="1100" b="0" i="0" u="none" strike="noStrike" cap="none" dirty="0">
                <a:solidFill>
                  <a:srgbClr val="000000"/>
                </a:solidFill>
                <a:effectLst/>
                <a:latin typeface="Arial"/>
                <a:ea typeface="Arial"/>
                <a:cs typeface="Arial"/>
                <a:sym typeface="Arial"/>
              </a:rPr>
              <a:t> Public involvement builds trust and accountability throughout the research process. </a:t>
            </a:r>
          </a:p>
          <a:p>
            <a:r>
              <a:rPr lang="en-GB" sz="1100" b="1" i="0" u="none" strike="noStrike" cap="none" dirty="0">
                <a:solidFill>
                  <a:srgbClr val="000000"/>
                </a:solidFill>
                <a:effectLst/>
                <a:latin typeface="Arial"/>
                <a:ea typeface="Arial"/>
                <a:cs typeface="Arial"/>
                <a:sym typeface="Arial"/>
              </a:rPr>
              <a:t>Better communication:</a:t>
            </a:r>
            <a:r>
              <a:rPr lang="en-GB" sz="1100" b="0" i="0" u="none" strike="noStrike" cap="none" dirty="0">
                <a:solidFill>
                  <a:srgbClr val="000000"/>
                </a:solidFill>
                <a:effectLst/>
                <a:latin typeface="Arial"/>
                <a:ea typeface="Arial"/>
                <a:cs typeface="Arial"/>
                <a:sym typeface="Arial"/>
              </a:rPr>
              <a:t> Patient and public input can help ensure that research results are communicated in a way that is understandable and useful to participants. </a:t>
            </a:r>
          </a:p>
          <a:p>
            <a:pPr marL="158750" indent="0">
              <a:buNone/>
            </a:pPr>
            <a:endParaRPr lang="en-GB" sz="1100" b="0" i="0" u="none" strike="noStrike" cap="none" dirty="0">
              <a:solidFill>
                <a:srgbClr val="000000"/>
              </a:solidFill>
              <a:effectLst/>
              <a:latin typeface="Arial"/>
              <a:ea typeface="Arial"/>
              <a:cs typeface="Arial"/>
              <a:sym typeface="Arial"/>
            </a:endParaRPr>
          </a:p>
          <a:p>
            <a:pPr marL="158750" indent="0">
              <a:buNone/>
            </a:pPr>
            <a:r>
              <a:rPr lang="en-GB" sz="1100" b="1" i="0" u="sng" strike="noStrike" cap="none" dirty="0">
                <a:solidFill>
                  <a:srgbClr val="000000"/>
                </a:solidFill>
                <a:effectLst/>
                <a:latin typeface="Arial"/>
                <a:ea typeface="Arial"/>
                <a:cs typeface="Arial"/>
                <a:sym typeface="Arial"/>
              </a:rPr>
              <a:t>Benefits for the public</a:t>
            </a:r>
          </a:p>
          <a:p>
            <a:r>
              <a:rPr lang="en-GB" sz="1100" b="1" i="0" u="none" strike="noStrike" cap="none" dirty="0">
                <a:solidFill>
                  <a:srgbClr val="000000"/>
                </a:solidFill>
                <a:effectLst/>
                <a:latin typeface="Arial"/>
                <a:ea typeface="Arial"/>
                <a:cs typeface="Arial"/>
                <a:sym typeface="Arial"/>
              </a:rPr>
              <a:t>Empowerment:</a:t>
            </a:r>
            <a:r>
              <a:rPr lang="en-GB" sz="1100" b="0" i="0" u="none" strike="noStrike" cap="none" dirty="0">
                <a:solidFill>
                  <a:srgbClr val="000000"/>
                </a:solidFill>
                <a:effectLst/>
                <a:latin typeface="Arial"/>
                <a:ea typeface="Arial"/>
                <a:cs typeface="Arial"/>
                <a:sym typeface="Arial"/>
              </a:rPr>
              <a:t> Patients and the public gain skills, confidence, and knowledge about health conditions and the research process. </a:t>
            </a:r>
          </a:p>
          <a:p>
            <a:r>
              <a:rPr lang="en-GB" sz="1100" b="1" i="0" u="none" strike="noStrike" cap="none" dirty="0">
                <a:solidFill>
                  <a:srgbClr val="000000"/>
                </a:solidFill>
                <a:effectLst/>
                <a:latin typeface="Arial"/>
                <a:ea typeface="Arial"/>
                <a:cs typeface="Arial"/>
                <a:sym typeface="Arial"/>
              </a:rPr>
              <a:t>Increased influence:</a:t>
            </a:r>
            <a:r>
              <a:rPr lang="en-GB" sz="1100" b="0" i="0" u="none" strike="noStrike" cap="none" dirty="0">
                <a:solidFill>
                  <a:srgbClr val="000000"/>
                </a:solidFill>
                <a:effectLst/>
                <a:latin typeface="Arial"/>
                <a:ea typeface="Arial"/>
                <a:cs typeface="Arial"/>
                <a:sym typeface="Arial"/>
              </a:rPr>
              <a:t> They have a direct say in shaping research, influencing care, and improving health and social care services. </a:t>
            </a:r>
          </a:p>
          <a:p>
            <a:r>
              <a:rPr lang="en-GB" sz="1100" b="1" i="0" u="none" strike="noStrike" cap="none" dirty="0">
                <a:solidFill>
                  <a:srgbClr val="000000"/>
                </a:solidFill>
                <a:effectLst/>
                <a:latin typeface="Arial"/>
                <a:ea typeface="Arial"/>
                <a:cs typeface="Arial"/>
                <a:sym typeface="Arial"/>
              </a:rPr>
              <a:t>Greater impact:</a:t>
            </a:r>
            <a:r>
              <a:rPr lang="en-GB" sz="1100" b="0" i="0" u="none" strike="noStrike" cap="none" dirty="0">
                <a:solidFill>
                  <a:srgbClr val="000000"/>
                </a:solidFill>
                <a:effectLst/>
                <a:latin typeface="Arial"/>
                <a:ea typeface="Arial"/>
                <a:cs typeface="Arial"/>
                <a:sym typeface="Arial"/>
              </a:rPr>
              <a:t> Their input helps bring about tangible improvements to healthcare. </a:t>
            </a:r>
          </a:p>
          <a:p>
            <a:r>
              <a:rPr lang="en-GB" sz="1100" b="1" i="0" u="none" strike="noStrike" cap="none" dirty="0">
                <a:solidFill>
                  <a:srgbClr val="000000"/>
                </a:solidFill>
                <a:effectLst/>
                <a:latin typeface="Arial"/>
                <a:ea typeface="Arial"/>
                <a:cs typeface="Arial"/>
                <a:sym typeface="Arial"/>
              </a:rPr>
              <a:t>Diverse representation:</a:t>
            </a:r>
            <a:r>
              <a:rPr lang="en-GB" sz="1100" b="0" i="0" u="none" strike="noStrike" cap="none" dirty="0">
                <a:solidFill>
                  <a:srgbClr val="000000"/>
                </a:solidFill>
                <a:effectLst/>
                <a:latin typeface="Arial"/>
                <a:ea typeface="Arial"/>
                <a:cs typeface="Arial"/>
                <a:sym typeface="Arial"/>
              </a:rPr>
              <a:t> It ensures that the perspectives of diverse communities, who are often under-represented, are included, leading to more inclusive and culturally appropriate research. </a:t>
            </a:r>
          </a:p>
          <a:p>
            <a:pPr marL="158750" indent="0">
              <a:buNone/>
            </a:pPr>
            <a:endParaRPr lang="en-GB" sz="1100" b="0" i="0" u="none" strike="noStrike" cap="none" dirty="0">
              <a:solidFill>
                <a:srgbClr val="000000"/>
              </a:solidFill>
              <a:effectLst/>
              <a:latin typeface="Arial"/>
              <a:ea typeface="Arial"/>
              <a:cs typeface="Arial"/>
              <a:sym typeface="Arial"/>
            </a:endParaRPr>
          </a:p>
          <a:p>
            <a:pPr marL="158750" indent="0">
              <a:buNone/>
            </a:pPr>
            <a:r>
              <a:rPr lang="en-GB" sz="1100" b="1" i="0" u="sng" strike="noStrike" cap="none" dirty="0">
                <a:solidFill>
                  <a:srgbClr val="000000"/>
                </a:solidFill>
                <a:effectLst/>
                <a:latin typeface="Arial"/>
                <a:ea typeface="Arial"/>
                <a:cs typeface="Arial"/>
                <a:sym typeface="Arial"/>
              </a:rPr>
              <a:t>Benefits for researchers</a:t>
            </a:r>
          </a:p>
          <a:p>
            <a:r>
              <a:rPr lang="en-GB" sz="1100" b="1" i="0" u="none" strike="noStrike" cap="none" dirty="0">
                <a:solidFill>
                  <a:srgbClr val="000000"/>
                </a:solidFill>
                <a:effectLst/>
                <a:latin typeface="Arial"/>
                <a:ea typeface="Arial"/>
                <a:cs typeface="Arial"/>
                <a:sym typeface="Arial"/>
              </a:rPr>
              <a:t>Deeper understanding:</a:t>
            </a:r>
            <a:r>
              <a:rPr lang="en-GB" sz="1100" b="0" i="0" u="none" strike="noStrike" cap="none" dirty="0">
                <a:solidFill>
                  <a:srgbClr val="000000"/>
                </a:solidFill>
                <a:effectLst/>
                <a:latin typeface="Arial"/>
                <a:ea typeface="Arial"/>
                <a:cs typeface="Arial"/>
                <a:sym typeface="Arial"/>
              </a:rPr>
              <a:t> Researchers gain a better understanding of the patient perspective and the needs of the communities who will benefit from their work. </a:t>
            </a:r>
          </a:p>
          <a:p>
            <a:r>
              <a:rPr lang="en-GB" sz="1100" b="1" i="0" u="none" strike="noStrike" cap="none" dirty="0">
                <a:solidFill>
                  <a:srgbClr val="000000"/>
                </a:solidFill>
                <a:effectLst/>
                <a:latin typeface="Arial"/>
                <a:ea typeface="Arial"/>
                <a:cs typeface="Arial"/>
                <a:sym typeface="Arial"/>
              </a:rPr>
              <a:t>Increased motivation:</a:t>
            </a:r>
            <a:r>
              <a:rPr lang="en-GB" sz="1100" b="0" i="0" u="none" strike="noStrike" cap="none" dirty="0">
                <a:solidFill>
                  <a:srgbClr val="000000"/>
                </a:solidFill>
                <a:effectLst/>
                <a:latin typeface="Arial"/>
                <a:ea typeface="Arial"/>
                <a:cs typeface="Arial"/>
                <a:sym typeface="Arial"/>
              </a:rPr>
              <a:t> Working with patients and the public can increase researchers' motivation by showing them the direct impact of their work. </a:t>
            </a:r>
          </a:p>
          <a:p>
            <a:r>
              <a:rPr lang="en-GB" sz="1100" b="1" i="0" u="none" strike="noStrike" cap="none" dirty="0">
                <a:solidFill>
                  <a:srgbClr val="000000"/>
                </a:solidFill>
                <a:effectLst/>
                <a:latin typeface="Arial"/>
                <a:ea typeface="Arial"/>
                <a:cs typeface="Arial"/>
                <a:sym typeface="Arial"/>
              </a:rPr>
              <a:t>Better connections:</a:t>
            </a:r>
            <a:r>
              <a:rPr lang="en-GB" sz="1100" b="0" i="0" u="none" strike="noStrike" cap="none" dirty="0">
                <a:solidFill>
                  <a:srgbClr val="000000"/>
                </a:solidFill>
                <a:effectLst/>
                <a:latin typeface="Arial"/>
                <a:ea typeface="Arial"/>
                <a:cs typeface="Arial"/>
                <a:sym typeface="Arial"/>
              </a:rPr>
              <a:t> It helps researchers feel more purposeful and better connected to the people their research is intended to help. </a:t>
            </a:r>
          </a:p>
          <a:p>
            <a:pPr marL="158750" indent="0">
              <a:buNone/>
            </a:pPr>
            <a:endParaRPr lang="en-GB" dirty="0"/>
          </a:p>
        </p:txBody>
      </p:sp>
    </p:spTree>
    <p:extLst>
      <p:ext uri="{BB962C8B-B14F-4D97-AF65-F5344CB8AC3E}">
        <p14:creationId xmlns:p14="http://schemas.microsoft.com/office/powerpoint/2010/main" val="123349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indent="-298450"/>
            <a:r>
              <a:rPr lang="en-GB" sz="1100" b="0" i="0" u="none" strike="noStrike" cap="none" dirty="0">
                <a:solidFill>
                  <a:srgbClr val="000000"/>
                </a:solidFill>
                <a:effectLst/>
                <a:latin typeface="Arial"/>
                <a:ea typeface="Arial"/>
                <a:cs typeface="Arial"/>
                <a:sym typeface="Arial"/>
              </a:rPr>
              <a:t>NIHR is a large funder of research, receiving funding from the Department of Health and Social Care. They work in partnership with the NHS, universities, local government, other research funders, patients and the public – to fund research that improves people's health and wellbeing.</a:t>
            </a:r>
          </a:p>
          <a:p>
            <a:pPr marL="457200" indent="-298450"/>
            <a:r>
              <a:rPr lang="en-GB" sz="1100" b="0" i="0" u="none" strike="noStrike" cap="none" dirty="0">
                <a:solidFill>
                  <a:srgbClr val="000000"/>
                </a:solidFill>
                <a:effectLst/>
                <a:latin typeface="Arial"/>
                <a:ea typeface="Arial"/>
                <a:cs typeface="Arial"/>
                <a:sym typeface="Arial"/>
              </a:rPr>
              <a:t>NIHR recognises that patients, service users, carers and the public play a vital role in research, drawing on their lived experience of health and care issues. </a:t>
            </a:r>
          </a:p>
          <a:p>
            <a:pPr marL="457200" indent="-298450"/>
            <a:r>
              <a:rPr lang="en-GB" sz="1100" b="0" i="0" u="none" strike="noStrike" cap="none" dirty="0">
                <a:solidFill>
                  <a:srgbClr val="000000"/>
                </a:solidFill>
                <a:effectLst/>
                <a:latin typeface="Arial"/>
                <a:ea typeface="Arial"/>
                <a:cs typeface="Arial"/>
                <a:sym typeface="Arial"/>
              </a:rPr>
              <a:t>NIHR has a long track record in this work, which they refer to as public partnerships, and in order to stay up to date and keep advancing, they published their first </a:t>
            </a:r>
            <a:r>
              <a:rPr lang="en-GB" sz="1100" b="1" i="0" u="none" strike="noStrike" cap="none" dirty="0">
                <a:solidFill>
                  <a:srgbClr val="000000"/>
                </a:solidFill>
                <a:effectLst/>
                <a:latin typeface="Arial"/>
                <a:ea typeface="Arial"/>
                <a:cs typeface="Arial"/>
                <a:sym typeface="Arial"/>
              </a:rPr>
              <a:t>Strategic Commitments for Public Partnerships </a:t>
            </a:r>
            <a:r>
              <a:rPr lang="en-GB" sz="1100" b="0" i="0" u="none" strike="noStrike" cap="none" dirty="0">
                <a:solidFill>
                  <a:srgbClr val="000000"/>
                </a:solidFill>
                <a:effectLst/>
                <a:latin typeface="Arial"/>
                <a:ea typeface="Arial"/>
                <a:cs typeface="Arial"/>
                <a:sym typeface="Arial"/>
              </a:rPr>
              <a:t>to improve how they work with patients, service-users, carers and the public. </a:t>
            </a:r>
          </a:p>
          <a:p>
            <a:r>
              <a:rPr lang="en-GB" sz="1100" b="0" i="0" u="none" strike="noStrike" cap="none" dirty="0">
                <a:solidFill>
                  <a:srgbClr val="000000"/>
                </a:solidFill>
                <a:effectLst/>
                <a:latin typeface="Arial"/>
                <a:ea typeface="Arial"/>
                <a:cs typeface="Arial"/>
                <a:sym typeface="Arial"/>
              </a:rPr>
              <a:t>They represent priorities across 5 key areas where NIHR has recognised they should get better and go further:</a:t>
            </a:r>
          </a:p>
          <a:p>
            <a:pPr marL="158750" indent="0">
              <a:buNone/>
            </a:pPr>
            <a:endParaRPr lang="en-GB" sz="1100" b="0" i="0" u="none" strike="noStrike" cap="none" dirty="0">
              <a:solidFill>
                <a:srgbClr val="000000"/>
              </a:solidFill>
              <a:effectLst/>
              <a:latin typeface="Arial"/>
              <a:ea typeface="Arial"/>
              <a:cs typeface="Arial"/>
              <a:sym typeface="Arial"/>
            </a:endParaRPr>
          </a:p>
          <a:p>
            <a:r>
              <a:rPr lang="en-GB" sz="1100" b="1" i="0" u="none" strike="noStrike" cap="none" dirty="0">
                <a:solidFill>
                  <a:srgbClr val="000000"/>
                </a:solidFill>
                <a:effectLst/>
                <a:latin typeface="Arial"/>
                <a:ea typeface="Arial"/>
                <a:cs typeface="Arial"/>
                <a:sym typeface="Arial"/>
              </a:rPr>
              <a:t>Embed research inclusion: </a:t>
            </a:r>
            <a:r>
              <a:rPr lang="en-GB" sz="1100" b="0" i="0" u="none" strike="noStrike" cap="none" dirty="0">
                <a:solidFill>
                  <a:srgbClr val="000000"/>
                </a:solidFill>
                <a:effectLst/>
                <a:latin typeface="Arial"/>
                <a:ea typeface="Arial"/>
                <a:cs typeface="Arial"/>
                <a:sym typeface="Arial"/>
              </a:rPr>
              <a:t>Make sustained progress in widening research participation and increasing the diversity of the public and communities who participate in, shape and deliver research.</a:t>
            </a:r>
          </a:p>
          <a:p>
            <a:r>
              <a:rPr lang="en-GB" sz="1100" b="1" i="0" u="none" strike="noStrike" cap="none" dirty="0">
                <a:solidFill>
                  <a:srgbClr val="000000"/>
                </a:solidFill>
                <a:effectLst/>
                <a:latin typeface="Arial"/>
                <a:ea typeface="Arial"/>
                <a:cs typeface="Arial"/>
                <a:sym typeface="Arial"/>
              </a:rPr>
              <a:t>Strengthen partnerships: </a:t>
            </a:r>
            <a:r>
              <a:rPr lang="en-GB" sz="1100" b="0" i="0" u="none" strike="noStrike" cap="none" dirty="0">
                <a:solidFill>
                  <a:srgbClr val="000000"/>
                </a:solidFill>
                <a:effectLst/>
                <a:latin typeface="Arial"/>
                <a:ea typeface="Arial"/>
                <a:cs typeface="Arial"/>
                <a:sym typeface="Arial"/>
              </a:rPr>
              <a:t>between researchers and communities to better reflect the diversity of the population.</a:t>
            </a:r>
          </a:p>
          <a:p>
            <a:r>
              <a:rPr lang="en-GB" sz="1100" b="1" i="0" u="none" strike="noStrike" cap="none" dirty="0">
                <a:solidFill>
                  <a:srgbClr val="000000"/>
                </a:solidFill>
                <a:effectLst/>
                <a:latin typeface="Arial"/>
                <a:ea typeface="Arial"/>
                <a:cs typeface="Arial"/>
                <a:sym typeface="Arial"/>
              </a:rPr>
              <a:t>Improve reward and recognition: </a:t>
            </a:r>
            <a:r>
              <a:rPr lang="en-GB" sz="1100" b="0" i="0" u="none" strike="noStrike" cap="none" dirty="0">
                <a:solidFill>
                  <a:srgbClr val="000000"/>
                </a:solidFill>
                <a:effectLst/>
                <a:latin typeface="Arial"/>
                <a:ea typeface="Arial"/>
                <a:cs typeface="Arial"/>
                <a:sym typeface="Arial"/>
              </a:rPr>
              <a:t>so that it is more equitable, efficient and consistent.</a:t>
            </a:r>
          </a:p>
          <a:p>
            <a:r>
              <a:rPr lang="en-GB" sz="1100" b="1" i="0" u="none" strike="noStrike" cap="none" dirty="0">
                <a:solidFill>
                  <a:srgbClr val="000000"/>
                </a:solidFill>
                <a:effectLst/>
                <a:latin typeface="Arial"/>
                <a:ea typeface="Arial"/>
                <a:cs typeface="Arial"/>
                <a:sym typeface="Arial"/>
              </a:rPr>
              <a:t>Require feedback: </a:t>
            </a:r>
            <a:r>
              <a:rPr lang="en-GB" sz="1100" b="0" i="0" u="none" strike="noStrike" cap="none" dirty="0">
                <a:solidFill>
                  <a:srgbClr val="000000"/>
                </a:solidFill>
                <a:effectLst/>
                <a:latin typeface="Arial"/>
                <a:ea typeface="Arial"/>
                <a:cs typeface="Arial"/>
                <a:sym typeface="Arial"/>
              </a:rPr>
              <a:t>to the public and communities on their contributions.</a:t>
            </a:r>
          </a:p>
          <a:p>
            <a:r>
              <a:rPr lang="en-GB" sz="1100" b="1" i="0" u="none" strike="noStrike" cap="none" dirty="0">
                <a:solidFill>
                  <a:srgbClr val="000000"/>
                </a:solidFill>
                <a:effectLst/>
                <a:latin typeface="Arial"/>
                <a:ea typeface="Arial"/>
                <a:cs typeface="Arial"/>
                <a:sym typeface="Arial"/>
              </a:rPr>
              <a:t>Strengthen capability and capacity: </a:t>
            </a:r>
            <a:r>
              <a:rPr lang="en-GB" sz="1100" b="0" i="0" u="none" strike="noStrike" cap="none" dirty="0">
                <a:solidFill>
                  <a:srgbClr val="000000"/>
                </a:solidFill>
                <a:effectLst/>
                <a:latin typeface="Arial"/>
                <a:ea typeface="Arial"/>
                <a:cs typeface="Arial"/>
                <a:sym typeface="Arial"/>
              </a:rPr>
              <a:t>including training and peer support.</a:t>
            </a:r>
          </a:p>
        </p:txBody>
      </p:sp>
    </p:spTree>
    <p:extLst>
      <p:ext uri="{BB962C8B-B14F-4D97-AF65-F5344CB8AC3E}">
        <p14:creationId xmlns:p14="http://schemas.microsoft.com/office/powerpoint/2010/main" val="448971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GB" sz="1100" b="0" i="0" u="none" strike="noStrike" cap="none" dirty="0">
                <a:solidFill>
                  <a:srgbClr val="000000"/>
                </a:solidFill>
                <a:effectLst/>
                <a:latin typeface="Arial"/>
                <a:ea typeface="Arial"/>
                <a:cs typeface="Arial"/>
                <a:sym typeface="Arial"/>
              </a:rPr>
              <a:t>In South London involving </a:t>
            </a:r>
            <a:r>
              <a:rPr lang="en-GB" sz="1100" b="1" i="0" u="none" strike="noStrike" cap="none" dirty="0">
                <a:solidFill>
                  <a:srgbClr val="000000"/>
                </a:solidFill>
                <a:effectLst/>
                <a:latin typeface="Arial"/>
                <a:ea typeface="Arial"/>
                <a:cs typeface="Arial"/>
                <a:sym typeface="Arial"/>
              </a:rPr>
              <a:t>patients, service users, carers and members of the public </a:t>
            </a:r>
            <a:r>
              <a:rPr lang="en-GB" sz="1100" b="0" i="0" u="none" strike="noStrike" cap="none" dirty="0">
                <a:solidFill>
                  <a:srgbClr val="000000"/>
                </a:solidFill>
                <a:effectLst/>
                <a:latin typeface="Arial"/>
                <a:ea typeface="Arial"/>
                <a:cs typeface="Arial"/>
                <a:sym typeface="Arial"/>
              </a:rPr>
              <a:t>in all our research has been a top priority for us, along with our goals of:</a:t>
            </a:r>
          </a:p>
          <a:p>
            <a:pPr lvl="0"/>
            <a:r>
              <a:rPr lang="en-GB" sz="1100" b="0" i="0" u="none" strike="noStrike" cap="none" dirty="0">
                <a:solidFill>
                  <a:srgbClr val="000000"/>
                </a:solidFill>
                <a:effectLst/>
                <a:latin typeface="Arial"/>
                <a:ea typeface="Arial"/>
                <a:cs typeface="Arial"/>
                <a:sym typeface="Arial"/>
              </a:rPr>
              <a:t>prioritising the needs of people with </a:t>
            </a:r>
            <a:r>
              <a:rPr lang="en-GB" sz="1100" b="1" i="0" u="none" strike="noStrike" cap="none" dirty="0">
                <a:solidFill>
                  <a:srgbClr val="000000"/>
                </a:solidFill>
                <a:effectLst/>
                <a:latin typeface="Arial"/>
                <a:ea typeface="Arial"/>
                <a:cs typeface="Arial"/>
                <a:sym typeface="Arial"/>
              </a:rPr>
              <a:t>multiple health conditions</a:t>
            </a:r>
            <a:endParaRPr lang="en-GB" sz="1100" b="0" i="0" u="none" strike="noStrike" cap="none" dirty="0">
              <a:solidFill>
                <a:srgbClr val="000000"/>
              </a:solidFill>
              <a:effectLst/>
              <a:latin typeface="Arial"/>
              <a:ea typeface="Arial"/>
              <a:cs typeface="Arial"/>
              <a:sym typeface="Arial"/>
            </a:endParaRPr>
          </a:p>
          <a:p>
            <a:pPr lvl="0"/>
            <a:r>
              <a:rPr lang="en-GB" sz="1100" b="0" i="0" u="none" strike="noStrike" cap="none" dirty="0">
                <a:solidFill>
                  <a:srgbClr val="000000"/>
                </a:solidFill>
                <a:effectLst/>
                <a:latin typeface="Arial"/>
                <a:ea typeface="Arial"/>
                <a:cs typeface="Arial"/>
                <a:sym typeface="Arial"/>
              </a:rPr>
              <a:t>Better understanding and addressing </a:t>
            </a:r>
            <a:r>
              <a:rPr lang="en-GB" sz="1100" b="1" i="0" u="none" strike="noStrike" cap="none" dirty="0">
                <a:solidFill>
                  <a:srgbClr val="000000"/>
                </a:solidFill>
                <a:effectLst/>
                <a:latin typeface="Arial"/>
                <a:ea typeface="Arial"/>
                <a:cs typeface="Arial"/>
                <a:sym typeface="Arial"/>
              </a:rPr>
              <a:t>health and care inequalities </a:t>
            </a:r>
            <a:r>
              <a:rPr lang="en-GB" sz="1100" b="0" i="0" u="none" strike="noStrike" cap="none" dirty="0">
                <a:solidFill>
                  <a:srgbClr val="000000"/>
                </a:solidFill>
                <a:effectLst/>
                <a:latin typeface="Arial"/>
                <a:ea typeface="Arial"/>
                <a:cs typeface="Arial"/>
                <a:sym typeface="Arial"/>
              </a:rPr>
              <a:t>in our society</a:t>
            </a:r>
          </a:p>
          <a:p>
            <a:pPr lvl="0"/>
            <a:endParaRPr lang="en-GB" sz="1100" b="0" i="0" u="none" strike="noStrike" cap="none" dirty="0">
              <a:solidFill>
                <a:srgbClr val="000000"/>
              </a:solidFill>
              <a:effectLst/>
              <a:latin typeface="Arial"/>
              <a:ea typeface="Arial"/>
              <a:cs typeface="Arial"/>
              <a:sym typeface="Arial"/>
            </a:endParaRPr>
          </a:p>
          <a:p>
            <a:pPr marL="158750" lvl="0" indent="0">
              <a:buNone/>
            </a:pPr>
            <a:endParaRPr lang="en-US" sz="1100" b="0" i="0" u="none" strike="noStrike" cap="none" dirty="0">
              <a:solidFill>
                <a:srgbClr val="000000"/>
              </a:solidFill>
              <a:effectLst/>
              <a:latin typeface="Arial"/>
              <a:ea typeface="Arial"/>
              <a:cs typeface="Arial"/>
              <a:sym typeface="Arial"/>
            </a:endParaRPr>
          </a:p>
          <a:p>
            <a:pPr lvl="0"/>
            <a:endParaRPr lang="en-GB"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485900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GB" dirty="0"/>
              <a:t>I will spend a few minutes reflecting on our achievements and experiences at ARC South London in relation to the areas that we have selected as breakout group topics, which the discussion can build on and consider for a future applied research programme in London:</a:t>
            </a:r>
          </a:p>
          <a:p>
            <a:r>
              <a:rPr lang="en-GB" dirty="0"/>
              <a:t>Involvement in governance, at organisational and theme level</a:t>
            </a:r>
          </a:p>
          <a:p>
            <a:r>
              <a:rPr lang="en-GB" dirty="0"/>
              <a:t>Developing contributors’ skills and knowledge for more in-depth roles, e.g. being co-authors, peer research</a:t>
            </a:r>
          </a:p>
          <a:p>
            <a:r>
              <a:rPr lang="en-GB" dirty="0"/>
              <a:t>Involving groups and networks (e.g. for patients, carers, communities): partnerships beyond individual level</a:t>
            </a:r>
          </a:p>
          <a:p>
            <a:r>
              <a:rPr lang="en-GB" dirty="0"/>
              <a:t>Inclusive involvement addressing health and care inequalities.</a:t>
            </a:r>
          </a:p>
          <a:p>
            <a:endParaRPr lang="en-GB" dirty="0"/>
          </a:p>
          <a:p>
            <a:r>
              <a:rPr lang="en-GB" b="1" dirty="0"/>
              <a:t>Pictured: </a:t>
            </a:r>
            <a:r>
              <a:rPr lang="en-GB" sz="1100" b="0" i="0" u="none" strike="noStrike" cap="none" dirty="0">
                <a:solidFill>
                  <a:srgbClr val="000000"/>
                </a:solidFill>
                <a:effectLst/>
                <a:latin typeface="Arial"/>
                <a:ea typeface="Arial"/>
                <a:cs typeface="Arial"/>
                <a:sym typeface="Arial"/>
              </a:rPr>
              <a:t>Research Cafe session in Kingston in collaboration with Mind in Kingston's Magpie Project. </a:t>
            </a:r>
            <a:endParaRPr lang="en-GB" i="0" dirty="0"/>
          </a:p>
        </p:txBody>
      </p:sp>
    </p:spTree>
    <p:extLst>
      <p:ext uri="{BB962C8B-B14F-4D97-AF65-F5344CB8AC3E}">
        <p14:creationId xmlns:p14="http://schemas.microsoft.com/office/powerpoint/2010/main" val="924174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We worked with more than </a:t>
            </a:r>
            <a:r>
              <a:rPr lang="en-GB" sz="1100" b="0" i="0" u="none" strike="noStrike" cap="none" dirty="0">
                <a:solidFill>
                  <a:srgbClr val="000000"/>
                </a:solidFill>
                <a:effectLst/>
                <a:latin typeface="Arial"/>
                <a:ea typeface="Arial"/>
                <a:cs typeface="Arial"/>
                <a:sym typeface="Arial"/>
              </a:rPr>
              <a:t>100 people, including local people from diverse backgrounds, user groups and researchers to co-design our </a:t>
            </a:r>
            <a:r>
              <a:rPr lang="en-GB" sz="1100" b="0" i="0" u="sng" strike="noStrike" cap="none" dirty="0">
                <a:solidFill>
                  <a:srgbClr val="000000"/>
                </a:solidFill>
                <a:effectLst/>
                <a:latin typeface="Arial"/>
                <a:ea typeface="Arial"/>
                <a:cs typeface="Arial"/>
                <a:sym typeface="Arial"/>
                <a:hlinkClick r:id="rId3"/>
              </a:rPr>
              <a:t>Involvement Strategy</a:t>
            </a:r>
            <a:endParaRPr lang="en-GB" sz="1100" b="0" i="0" u="none" strike="noStrike" cap="none" dirty="0">
              <a:solidFill>
                <a:srgbClr val="000000"/>
              </a:solidFill>
              <a:effectLst/>
              <a:latin typeface="Arial"/>
              <a:ea typeface="Arial"/>
              <a:cs typeface="Arial"/>
              <a:sym typeface="Arial"/>
            </a:endParaRPr>
          </a:p>
          <a:p>
            <a:pPr lvl="0"/>
            <a:r>
              <a:rPr lang="en-GB" sz="1100" b="0" i="0" u="none" strike="noStrike" cap="none" dirty="0">
                <a:solidFill>
                  <a:srgbClr val="000000"/>
                </a:solidFill>
                <a:effectLst/>
                <a:latin typeface="Arial"/>
                <a:ea typeface="Arial"/>
                <a:cs typeface="Arial"/>
                <a:sym typeface="Arial"/>
              </a:rPr>
              <a:t>One of the commitments from our strategy was to appoint public contributors and community organisational representatives to serve on our Board and Executive. </a:t>
            </a:r>
          </a:p>
          <a:p>
            <a:pPr lvl="0"/>
            <a:r>
              <a:rPr lang="en-GB" sz="1100" b="0" i="0" u="none" strike="noStrike" cap="none" dirty="0">
                <a:solidFill>
                  <a:srgbClr val="000000"/>
                </a:solidFill>
                <a:effectLst/>
                <a:latin typeface="Arial"/>
                <a:ea typeface="Arial"/>
                <a:cs typeface="Arial"/>
                <a:sym typeface="Arial"/>
              </a:rPr>
              <a:t>Another was to set up an Involvement Advisory Group – bringing together public members and staff. As well as advising on the ARC’s PPIE evaluation framework, the group contributed to other ARC activities (e.g. around capacity building)</a:t>
            </a:r>
          </a:p>
        </p:txBody>
      </p:sp>
    </p:spTree>
    <p:extLst>
      <p:ext uri="{BB962C8B-B14F-4D97-AF65-F5344CB8AC3E}">
        <p14:creationId xmlns:p14="http://schemas.microsoft.com/office/powerpoint/2010/main" val="165651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A key achievement for ARC South London is that we have trained public members as peer researchers. For example, members of the </a:t>
            </a:r>
            <a:r>
              <a:rPr lang="en-GB" sz="1100" b="0" i="0" u="none" strike="noStrike" cap="none" dirty="0">
                <a:solidFill>
                  <a:srgbClr val="000000"/>
                </a:solidFill>
                <a:effectLst/>
                <a:latin typeface="Arial"/>
                <a:ea typeface="Arial"/>
                <a:cs typeface="Arial"/>
                <a:sym typeface="Arial"/>
              </a:rPr>
              <a:t>Maternity and Perinatal Mental Health PPIE advisory group were trained in </a:t>
            </a:r>
            <a:r>
              <a:rPr lang="en-GB" sz="1100" b="0" i="0" u="sng" strike="noStrike" cap="none" dirty="0">
                <a:solidFill>
                  <a:srgbClr val="000000"/>
                </a:solidFill>
                <a:effectLst/>
                <a:latin typeface="Arial"/>
                <a:ea typeface="Arial"/>
                <a:cs typeface="Arial"/>
                <a:sym typeface="Arial"/>
                <a:hlinkClick r:id="rId3"/>
              </a:rPr>
              <a:t>Photovoice</a:t>
            </a:r>
            <a:r>
              <a:rPr lang="en-GB" sz="1100" b="0" i="0" u="none" strike="noStrike" cap="none" dirty="0">
                <a:solidFill>
                  <a:srgbClr val="000000"/>
                </a:solidFill>
                <a:effectLst/>
                <a:latin typeface="Arial"/>
                <a:ea typeface="Arial"/>
                <a:cs typeface="Arial"/>
                <a:sym typeface="Arial"/>
              </a:rPr>
              <a:t> methods and </a:t>
            </a:r>
            <a:r>
              <a:rPr lang="en-GB" sz="1100" b="0" i="0" u="sng" strike="noStrike" cap="none" dirty="0">
                <a:solidFill>
                  <a:srgbClr val="000000"/>
                </a:solidFill>
                <a:effectLst/>
                <a:latin typeface="Arial"/>
                <a:ea typeface="Arial"/>
                <a:cs typeface="Arial"/>
                <a:sym typeface="Arial"/>
                <a:hlinkClick r:id="rId4"/>
              </a:rPr>
              <a:t>journalling</a:t>
            </a:r>
            <a:r>
              <a:rPr lang="en-GB" sz="1100" b="0" i="0" u="none" strike="noStrike" cap="none" dirty="0">
                <a:solidFill>
                  <a:srgbClr val="000000"/>
                </a:solidFill>
                <a:effectLst/>
                <a:latin typeface="Arial"/>
                <a:ea typeface="Arial"/>
                <a:cs typeface="Arial"/>
                <a:sym typeface="Arial"/>
              </a:rPr>
              <a:t>, a participatory research method and public members were trained in our PPIR theme to conduct interviews and will also be analysing data.</a:t>
            </a:r>
          </a:p>
          <a:p>
            <a:pPr lvl="0"/>
            <a:r>
              <a:rPr lang="en-US" sz="1100" b="0" i="0" u="none" strike="noStrike" cap="none" dirty="0">
                <a:solidFill>
                  <a:srgbClr val="000000"/>
                </a:solidFill>
                <a:effectLst/>
                <a:latin typeface="Arial"/>
                <a:ea typeface="Arial"/>
                <a:cs typeface="Arial"/>
                <a:sym typeface="Arial"/>
              </a:rPr>
              <a:t>The capacity building and involvement teams also provided training for public contributors on strengthening contributor knowledge and skills.</a:t>
            </a:r>
            <a:endParaRPr lang="en-GB" sz="1100" b="0" i="0" u="none" strike="noStrike" cap="none" dirty="0">
              <a:solidFill>
                <a:srgbClr val="000000"/>
              </a:solidFill>
              <a:effectLst/>
              <a:latin typeface="Arial"/>
              <a:ea typeface="Arial"/>
              <a:cs typeface="Arial"/>
              <a:sym typeface="Arial"/>
            </a:endParaRPr>
          </a:p>
          <a:p>
            <a:pPr lvl="0"/>
            <a:r>
              <a:rPr lang="en-GB" sz="1100" b="0" i="0" u="none" strike="noStrike" cap="none" dirty="0">
                <a:solidFill>
                  <a:srgbClr val="000000"/>
                </a:solidFill>
                <a:effectLst/>
                <a:latin typeface="Arial"/>
                <a:ea typeface="Arial"/>
                <a:cs typeface="Arial"/>
                <a:sym typeface="Arial"/>
              </a:rPr>
              <a:t>Diverse lived experience contributors and researchers have co-authored papers within our research themes and presented / taken part in conference </a:t>
            </a:r>
            <a:r>
              <a:rPr lang="en-GB" sz="1100" b="1" i="0" u="none" strike="noStrike" cap="none" dirty="0">
                <a:solidFill>
                  <a:srgbClr val="000000"/>
                </a:solidFill>
                <a:effectLst/>
                <a:latin typeface="Arial"/>
                <a:ea typeface="Arial"/>
                <a:cs typeface="Arial"/>
                <a:sym typeface="Arial"/>
              </a:rPr>
              <a:t>(pictured bottom:</a:t>
            </a:r>
            <a:r>
              <a:rPr lang="en-GB" sz="1100" b="0" i="0" u="none" strike="noStrike" cap="none" dirty="0">
                <a:solidFill>
                  <a:srgbClr val="000000"/>
                </a:solidFill>
                <a:effectLst/>
                <a:latin typeface="Arial"/>
                <a:ea typeface="Arial"/>
                <a:cs typeface="Arial"/>
                <a:sym typeface="Arial"/>
              </a:rPr>
              <a:t> Marion Sumerfield and Sarah Crabtree, PPI and staff co-leads for the Cicely Saunders Institute Palliative Care's Public Involvement Strategy Group, presented new resources at this year’s Health Services Research UK Conference in Newcastle)</a:t>
            </a:r>
          </a:p>
          <a:p>
            <a:endParaRPr lang="en-GB" dirty="0"/>
          </a:p>
        </p:txBody>
      </p:sp>
    </p:spTree>
    <p:extLst>
      <p:ext uri="{BB962C8B-B14F-4D97-AF65-F5344CB8AC3E}">
        <p14:creationId xmlns:p14="http://schemas.microsoft.com/office/powerpoint/2010/main" val="3707530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We established the </a:t>
            </a:r>
            <a:r>
              <a:rPr lang="en-US" sz="1100" b="0" i="0" u="sng" strike="noStrike" cap="none" dirty="0">
                <a:solidFill>
                  <a:srgbClr val="000000"/>
                </a:solidFill>
                <a:effectLst/>
                <a:latin typeface="Arial"/>
                <a:ea typeface="Arial"/>
                <a:cs typeface="Arial"/>
                <a:sym typeface="Arial"/>
                <a:hlinkClick r:id="rId3"/>
              </a:rPr>
              <a:t>Dementia Community Research Network</a:t>
            </a:r>
            <a:r>
              <a:rPr lang="en-US" sz="1100" b="0" i="0" u="sng" strike="noStrike" cap="none" dirty="0">
                <a:solidFill>
                  <a:srgbClr val="000000"/>
                </a:solidFill>
                <a:effectLst/>
                <a:latin typeface="Arial"/>
                <a:ea typeface="Arial"/>
                <a:cs typeface="Arial"/>
                <a:sym typeface="Arial"/>
              </a:rPr>
              <a:t>, which </a:t>
            </a:r>
            <a:r>
              <a:rPr lang="en-US" sz="1100" b="0" i="0" u="none" strike="noStrike" cap="none" dirty="0">
                <a:solidFill>
                  <a:srgbClr val="000000"/>
                </a:solidFill>
                <a:effectLst/>
                <a:latin typeface="Arial"/>
                <a:ea typeface="Arial"/>
                <a:cs typeface="Arial"/>
                <a:sym typeface="Arial"/>
              </a:rPr>
              <a:t>consists of people with lived experience, families and carers, community partners and dementia researchers who work together to improve care for people affected by dementia and increase the opportunities for participation in research and public involvement. The network has held two well-attended public engagement events. </a:t>
            </a:r>
          </a:p>
          <a:p>
            <a:pPr lvl="0"/>
            <a:r>
              <a:rPr lang="en-GB" sz="1100" b="0" i="0" u="none" strike="noStrike" cap="none" dirty="0">
                <a:solidFill>
                  <a:srgbClr val="000000"/>
                </a:solidFill>
                <a:effectLst/>
                <a:latin typeface="Arial"/>
                <a:ea typeface="Arial"/>
                <a:cs typeface="Arial"/>
                <a:sym typeface="Arial"/>
              </a:rPr>
              <a:t>Our maternity and perinatal mental health researchers have collaborated widely with people with lived experience and charities. </a:t>
            </a:r>
          </a:p>
          <a:p>
            <a:pPr lvl="0"/>
            <a:r>
              <a:rPr lang="en-GB" sz="1100" b="0" i="0" u="none" strike="noStrike" cap="none" dirty="0">
                <a:solidFill>
                  <a:srgbClr val="000000"/>
                </a:solidFill>
                <a:effectLst/>
                <a:latin typeface="Arial"/>
                <a:ea typeface="Arial"/>
                <a:cs typeface="Arial"/>
                <a:sym typeface="Arial"/>
              </a:rPr>
              <a:t>Two public contributors from the Involvement Advisory Group and two community organisational representatives (from </a:t>
            </a:r>
            <a:r>
              <a:rPr lang="en-GB" sz="1100" b="0" i="0" u="sng" strike="noStrike" cap="none" dirty="0">
                <a:solidFill>
                  <a:srgbClr val="000000"/>
                </a:solidFill>
                <a:effectLst/>
                <a:latin typeface="Arial"/>
                <a:ea typeface="Arial"/>
                <a:cs typeface="Arial"/>
                <a:sym typeface="Arial"/>
              </a:rPr>
              <a:t>Ladies in Waiting, a women’s local community group and Mosaic Clubhouse, a community group in Lambeth supporting people with mental health</a:t>
            </a:r>
            <a:r>
              <a:rPr lang="en-GB" sz="1100" b="0" i="0" u="none" strike="noStrike" cap="none" dirty="0">
                <a:solidFill>
                  <a:srgbClr val="000000"/>
                </a:solidFill>
                <a:effectLst/>
                <a:latin typeface="Arial"/>
                <a:ea typeface="Arial"/>
                <a:cs typeface="Arial"/>
                <a:sym typeface="Arial"/>
              </a:rPr>
              <a:t>) members of the ARC board and executive have spoken at ARC events. </a:t>
            </a:r>
          </a:p>
          <a:p>
            <a:pPr lvl="0"/>
            <a:r>
              <a:rPr lang="en-GB" sz="1100" b="1" i="0" u="none" strike="noStrike" cap="none" dirty="0">
                <a:solidFill>
                  <a:srgbClr val="000000"/>
                </a:solidFill>
                <a:effectLst/>
                <a:latin typeface="Arial"/>
                <a:ea typeface="Arial"/>
                <a:cs typeface="Arial"/>
                <a:sym typeface="Arial"/>
              </a:rPr>
              <a:t>Pictured bottom: </a:t>
            </a:r>
            <a:r>
              <a:rPr lang="en-GB" sz="1100" b="0" i="0" u="none" strike="noStrike" cap="none" dirty="0">
                <a:solidFill>
                  <a:srgbClr val="000000"/>
                </a:solidFill>
                <a:effectLst/>
                <a:latin typeface="Arial"/>
                <a:ea typeface="Arial"/>
                <a:cs typeface="Arial"/>
                <a:sym typeface="Arial"/>
              </a:rPr>
              <a:t>Dr Frances Williams, health and research lead, QUEERCIRCLE speaking as part of a panel at this year’s Knowledge Exchange event</a:t>
            </a:r>
            <a:endParaRPr lang="en-GB" dirty="0"/>
          </a:p>
        </p:txBody>
      </p:sp>
    </p:spTree>
    <p:extLst>
      <p:ext uri="{BB962C8B-B14F-4D97-AF65-F5344CB8AC3E}">
        <p14:creationId xmlns:p14="http://schemas.microsoft.com/office/powerpoint/2010/main" val="2936947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Our palliative and end life care researchers have created resources in different languages to help reach underserved communities. Their resources are tailored to languages most widely spoken in the UK.</a:t>
            </a:r>
            <a:endParaRPr lang="en-GB" sz="1100" b="0" i="0" u="none" strike="noStrike" cap="none" dirty="0">
              <a:solidFill>
                <a:srgbClr val="000000"/>
              </a:solidFill>
              <a:effectLst/>
              <a:latin typeface="Arial"/>
              <a:ea typeface="Arial"/>
              <a:cs typeface="Arial"/>
              <a:sym typeface="Arial"/>
            </a:endParaRPr>
          </a:p>
          <a:p>
            <a:pPr lvl="0"/>
            <a:r>
              <a:rPr lang="en-GB" sz="1100" b="0" i="0" u="none" strike="noStrike" cap="none" dirty="0">
                <a:solidFill>
                  <a:srgbClr val="000000"/>
                </a:solidFill>
                <a:effectLst/>
                <a:latin typeface="Arial"/>
                <a:ea typeface="Arial"/>
                <a:cs typeface="Arial"/>
                <a:sym typeface="Arial"/>
              </a:rPr>
              <a:t>Our diverse </a:t>
            </a:r>
            <a:r>
              <a:rPr lang="en-GB" sz="1100" b="0" i="0" u="sng" strike="noStrike" cap="none" dirty="0">
                <a:solidFill>
                  <a:srgbClr val="000000"/>
                </a:solidFill>
                <a:effectLst/>
                <a:latin typeface="Arial"/>
                <a:ea typeface="Arial"/>
                <a:cs typeface="Arial"/>
                <a:sym typeface="Arial"/>
                <a:hlinkClick r:id="rId3"/>
              </a:rPr>
              <a:t>Public Research Panel</a:t>
            </a:r>
            <a:r>
              <a:rPr lang="en-GB" sz="1100" b="0" i="0" u="none" strike="noStrike" cap="none" dirty="0">
                <a:solidFill>
                  <a:srgbClr val="000000"/>
                </a:solidFill>
                <a:effectLst/>
                <a:latin typeface="Arial"/>
                <a:ea typeface="Arial"/>
                <a:cs typeface="Arial"/>
                <a:sym typeface="Arial"/>
              </a:rPr>
              <a:t> of diverse public members has provided feedback to researchers on projects addressing health and care inequalities.</a:t>
            </a:r>
          </a:p>
          <a:p>
            <a:r>
              <a:rPr lang="en-GB" sz="1100" b="0" i="0" u="none" strike="noStrike" cap="none" dirty="0">
                <a:solidFill>
                  <a:srgbClr val="000000"/>
                </a:solidFill>
                <a:effectLst/>
                <a:latin typeface="Arial"/>
                <a:ea typeface="Arial"/>
                <a:cs typeface="Arial"/>
                <a:sym typeface="Arial"/>
              </a:rPr>
              <a:t>Our stroke researchers used ARC funding to </a:t>
            </a:r>
            <a:r>
              <a:rPr lang="en-GB" dirty="0"/>
              <a:t>make a video with a small</a:t>
            </a:r>
            <a:r>
              <a:rPr lang="en-GB" sz="1100" b="0" i="0" u="none" strike="noStrike" cap="none" dirty="0">
                <a:solidFill>
                  <a:srgbClr val="000000"/>
                </a:solidFill>
                <a:effectLst/>
                <a:latin typeface="Arial"/>
                <a:ea typeface="Arial"/>
                <a:cs typeface="Arial"/>
                <a:sym typeface="Arial"/>
              </a:rPr>
              <a:t> group of Patient and Family Group members with communication difficulties after stroke to identify how we can make the PPI meetings a more suitable space for those with communication difficulties to participate. </a:t>
            </a:r>
            <a:endParaRPr lang="en-GB" sz="1100" b="0" i="0" u="none" strike="noStrike" cap="none" dirty="0">
              <a:solidFill>
                <a:srgbClr val="000000"/>
              </a:solidFill>
              <a:effectLst/>
              <a:latin typeface="Arial"/>
              <a:ea typeface="Arial"/>
              <a:cs typeface="Arial"/>
            </a:endParaRPr>
          </a:p>
          <a:p>
            <a:pPr lvl="0"/>
            <a:r>
              <a:rPr lang="en-US" sz="1100" b="0" i="0" u="none" strike="noStrike" cap="none" dirty="0">
                <a:solidFill>
                  <a:srgbClr val="000000"/>
                </a:solidFill>
                <a:effectLst/>
                <a:latin typeface="Arial"/>
                <a:ea typeface="Arial"/>
                <a:cs typeface="Arial"/>
                <a:sym typeface="Arial"/>
              </a:rPr>
              <a:t>Public contributors worked with researchers to co-develop a public involvement strategy for palliative and end of life care research, and were awarded a </a:t>
            </a:r>
            <a:r>
              <a:rPr lang="en-US" sz="1100" b="0" i="0" u="sng" strike="noStrike" cap="none" dirty="0">
                <a:solidFill>
                  <a:srgbClr val="000000"/>
                </a:solidFill>
                <a:effectLst/>
                <a:latin typeface="Arial"/>
                <a:ea typeface="Arial"/>
                <a:cs typeface="Arial"/>
                <a:sym typeface="Arial"/>
                <a:hlinkClick r:id="rId4"/>
              </a:rPr>
              <a:t>King’s College London Engaged Researcher Network (KERN) ‘Transforming research culture’ award.</a:t>
            </a:r>
            <a:endParaRPr lang="en-US" sz="1100" b="0" i="0" u="sng"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i="0" u="sng" strike="noStrike" cap="none" dirty="0">
                <a:solidFill>
                  <a:srgbClr val="000000"/>
                </a:solidFill>
                <a:effectLst/>
                <a:latin typeface="Arial"/>
                <a:ea typeface="Arial"/>
                <a:cs typeface="Arial"/>
                <a:sym typeface="Arial"/>
              </a:rPr>
              <a:t>Pictured: </a:t>
            </a:r>
            <a:r>
              <a:rPr lang="en-GB" sz="1100" b="0" i="0" u="none" strike="noStrike" cap="none" dirty="0">
                <a:solidFill>
                  <a:srgbClr val="000000"/>
                </a:solidFill>
                <a:effectLst/>
                <a:latin typeface="Arial"/>
                <a:ea typeface="Arial"/>
                <a:cs typeface="Arial"/>
                <a:sym typeface="Arial"/>
              </a:rPr>
              <a:t>Dr Josephine Ocloo and some of the </a:t>
            </a:r>
            <a:r>
              <a:rPr lang="en-GB" sz="1100" b="0" i="0" u="none" strike="noStrike" cap="none" dirty="0">
                <a:solidFill>
                  <a:srgbClr val="000000"/>
                </a:solidFill>
                <a:effectLst/>
                <a:latin typeface="Arial"/>
                <a:ea typeface="Arial"/>
                <a:cs typeface="Arial"/>
                <a:sym typeface="Arial"/>
                <a:hlinkClick r:id="rId3"/>
              </a:rPr>
              <a:t>ARC South London Public Research Panel</a:t>
            </a:r>
            <a:r>
              <a:rPr lang="en-GB" sz="1100" b="0" i="0" u="none" strike="noStrike" cap="none" dirty="0">
                <a:solidFill>
                  <a:srgbClr val="000000"/>
                </a:solidFill>
                <a:effectLst/>
                <a:latin typeface="Arial"/>
                <a:ea typeface="Arial"/>
                <a:cs typeface="Arial"/>
                <a:sym typeface="Arial"/>
              </a:rPr>
              <a:t> with award for most successful equity, diversity and inclusion activity at Know your ARC </a:t>
            </a:r>
            <a:endParaRPr lang="en-GB" sz="1100" b="1" i="0" u="none" strike="noStrike" cap="none" dirty="0">
              <a:solidFill>
                <a:srgbClr val="000000"/>
              </a:solidFill>
              <a:effectLst/>
              <a:latin typeface="Arial"/>
              <a:ea typeface="Arial"/>
              <a:cs typeface="Arial"/>
              <a:sym typeface="Arial"/>
            </a:endParaRPr>
          </a:p>
          <a:p>
            <a:pPr lvl="0"/>
            <a:endParaRPr lang="en-GB" sz="1100" b="0" i="0" u="none" strike="noStrike" cap="none" dirty="0">
              <a:solidFill>
                <a:srgbClr val="000000"/>
              </a:solidFill>
              <a:effectLst/>
              <a:latin typeface="Arial"/>
              <a:ea typeface="Arial"/>
              <a:cs typeface="Arial"/>
              <a:sym typeface="Arial"/>
            </a:endParaRPr>
          </a:p>
          <a:p>
            <a:pPr marL="158750" indent="0">
              <a:buNone/>
            </a:pPr>
            <a:endParaRPr lang="en-GB" dirty="0"/>
          </a:p>
        </p:txBody>
      </p:sp>
    </p:spTree>
    <p:extLst>
      <p:ext uri="{BB962C8B-B14F-4D97-AF65-F5344CB8AC3E}">
        <p14:creationId xmlns:p14="http://schemas.microsoft.com/office/powerpoint/2010/main" val="417937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3" name="Google Shape;13;p2"/>
          <p:cNvSpPr txBox="1">
            <a:spLocks noGrp="1"/>
          </p:cNvSpPr>
          <p:nvPr>
            <p:ph type="subTitle" idx="1"/>
          </p:nvPr>
        </p:nvSpPr>
        <p:spPr>
          <a:xfrm>
            <a:off x="1143000" y="3474618"/>
            <a:ext cx="6858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lt1"/>
              </a:buClr>
              <a:buSzPts val="2400"/>
              <a:buNone/>
              <a:defRPr sz="24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6" name="Google Shape;16;p2"/>
          <p:cNvPicPr preferRelativeResize="0"/>
          <p:nvPr/>
        </p:nvPicPr>
        <p:blipFill rotWithShape="1">
          <a:blip r:embed="rId3">
            <a:alphaModFix/>
          </a:blip>
          <a:srcRect l="35446" b="23513"/>
          <a:stretch/>
        </p:blipFill>
        <p:spPr>
          <a:xfrm>
            <a:off x="0" y="5139116"/>
            <a:ext cx="1450731" cy="1718884"/>
          </a:xfrm>
          <a:prstGeom prst="rect">
            <a:avLst/>
          </a:prstGeom>
          <a:noFill/>
          <a:ln>
            <a:noFill/>
          </a:ln>
        </p:spPr>
      </p:pic>
      <p:pic>
        <p:nvPicPr>
          <p:cNvPr id="17" name="Google Shape;17;p2"/>
          <p:cNvPicPr preferRelativeResize="0"/>
          <p:nvPr/>
        </p:nvPicPr>
        <p:blipFill rotWithShape="1">
          <a:blip r:embed="rId4">
            <a:alphaModFix/>
          </a:blip>
          <a:srcRect/>
          <a:stretch/>
        </p:blipFill>
        <p:spPr>
          <a:xfrm rot="-5400000">
            <a:off x="7618363" y="1245088"/>
            <a:ext cx="1351700" cy="1013775"/>
          </a:xfrm>
          <a:prstGeom prst="rect">
            <a:avLst/>
          </a:prstGeom>
          <a:noFill/>
          <a:ln>
            <a:noFill/>
          </a:ln>
        </p:spPr>
      </p:pic>
      <p:pic>
        <p:nvPicPr>
          <p:cNvPr id="18" name="Google Shape;18;p2"/>
          <p:cNvPicPr preferRelativeResize="0"/>
          <p:nvPr/>
        </p:nvPicPr>
        <p:blipFill rotWithShape="1">
          <a:blip r:embed="rId5">
            <a:alphaModFix/>
          </a:blip>
          <a:srcRect t="5" r="8043" b="-142997"/>
          <a:stretch/>
        </p:blipFill>
        <p:spPr>
          <a:xfrm>
            <a:off x="343065" y="1053299"/>
            <a:ext cx="8408608" cy="45719"/>
          </a:xfrm>
          <a:prstGeom prst="rect">
            <a:avLst/>
          </a:prstGeom>
          <a:noFill/>
          <a:ln>
            <a:noFill/>
          </a:ln>
        </p:spPr>
      </p:pic>
      <p:sp>
        <p:nvSpPr>
          <p:cNvPr id="19" name="Google Shape;19;p2"/>
          <p:cNvSpPr txBox="1">
            <a:spLocks noGrp="1"/>
          </p:cNvSpPr>
          <p:nvPr>
            <p:ph type="ctrTitle"/>
          </p:nvPr>
        </p:nvSpPr>
        <p:spPr>
          <a:xfrm>
            <a:off x="685800" y="1394924"/>
            <a:ext cx="7772400" cy="1795008"/>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lt1"/>
              </a:buClr>
              <a:buSzPts val="4400"/>
              <a:buFont typeface="Arial"/>
              <a:buNone/>
              <a:defRPr sz="4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 name="Picture 4">
            <a:extLst>
              <a:ext uri="{FF2B5EF4-FFF2-40B4-BE49-F238E27FC236}">
                <a16:creationId xmlns:a16="http://schemas.microsoft.com/office/drawing/2014/main" id="{C6F180DE-EED6-0A4E-882C-9208ACE4AF29}"/>
              </a:ext>
            </a:extLst>
          </p:cNvPr>
          <p:cNvPicPr>
            <a:picLocks noChangeAspect="1"/>
          </p:cNvPicPr>
          <p:nvPr userDrawn="1"/>
        </p:nvPicPr>
        <p:blipFill>
          <a:blip r:embed="rId6"/>
          <a:stretch>
            <a:fillRect/>
          </a:stretch>
        </p:blipFill>
        <p:spPr>
          <a:xfrm>
            <a:off x="224064" y="434886"/>
            <a:ext cx="4470400" cy="6223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2FD526-713E-6544-8F42-B5D2C0D0E739}"/>
              </a:ext>
            </a:extLst>
          </p:cNvPr>
          <p:cNvSpPr>
            <a:spLocks noGrp="1"/>
          </p:cNvSpPr>
          <p:nvPr>
            <p:ph type="dt" sz="half" idx="10"/>
          </p:nvPr>
        </p:nvSpPr>
        <p:spPr>
          <a:xfrm>
            <a:off x="628650" y="5730185"/>
            <a:ext cx="2057400" cy="365125"/>
          </a:xfrm>
          <a:prstGeom prst="rect">
            <a:avLst/>
          </a:prstGeom>
        </p:spPr>
        <p:txBody>
          <a:bodyPr/>
          <a:lstStyle/>
          <a:p>
            <a:fld id="{BF05C462-F50B-6742-943B-7892E9D41758}" type="datetimeFigureOut">
              <a:rPr lang="en-US" smtClean="0"/>
              <a:t>11/4/2025</a:t>
            </a:fld>
            <a:endParaRPr lang="en-US"/>
          </a:p>
        </p:txBody>
      </p:sp>
      <p:sp>
        <p:nvSpPr>
          <p:cNvPr id="3" name="Footer Placeholder 2">
            <a:extLst>
              <a:ext uri="{FF2B5EF4-FFF2-40B4-BE49-F238E27FC236}">
                <a16:creationId xmlns:a16="http://schemas.microsoft.com/office/drawing/2014/main" id="{6580114B-744B-C748-A20E-DD044C2AE952}"/>
              </a:ext>
            </a:extLst>
          </p:cNvPr>
          <p:cNvSpPr>
            <a:spLocks noGrp="1"/>
          </p:cNvSpPr>
          <p:nvPr>
            <p:ph type="ftr" sz="quarter" idx="11"/>
          </p:nvPr>
        </p:nvSpPr>
        <p:spPr>
          <a:xfrm rot="18737926">
            <a:off x="3028950" y="6356350"/>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5D2AFEF-9F16-C44E-AFFF-A5CAACEBA90D}"/>
              </a:ext>
            </a:extLst>
          </p:cNvPr>
          <p:cNvSpPr>
            <a:spLocks noGrp="1"/>
          </p:cNvSpPr>
          <p:nvPr>
            <p:ph type="sldNum" sz="quarter" idx="12"/>
          </p:nvPr>
        </p:nvSpPr>
        <p:spPr>
          <a:xfrm>
            <a:off x="5931176" y="5342558"/>
            <a:ext cx="2057400" cy="365125"/>
          </a:xfrm>
          <a:prstGeom prst="rect">
            <a:avLst/>
          </a:prstGeom>
        </p:spPr>
        <p:txBody>
          <a:bodyPr/>
          <a:lstStyle/>
          <a:p>
            <a:fld id="{F7CA4965-051C-194D-815F-CB7104879C20}" type="slidenum">
              <a:rPr lang="en-US" smtClean="0"/>
              <a:t>‹#›</a:t>
            </a:fld>
            <a:endParaRPr lang="en-US"/>
          </a:p>
        </p:txBody>
      </p:sp>
    </p:spTree>
    <p:extLst>
      <p:ext uri="{BB962C8B-B14F-4D97-AF65-F5344CB8AC3E}">
        <p14:creationId xmlns:p14="http://schemas.microsoft.com/office/powerpoint/2010/main" val="4271831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D85D0-7155-5B4E-B5F8-D32C9F8B6B4E}"/>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7E8AFF-D17A-DE4A-9A0D-5D4B6EC9ECFF}"/>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486298-8876-5E4E-9B2D-B5DB382337A5}"/>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B12FE2B-FC92-1C47-A8DE-A5935B004815}"/>
              </a:ext>
            </a:extLst>
          </p:cNvPr>
          <p:cNvSpPr>
            <a:spLocks noGrp="1"/>
          </p:cNvSpPr>
          <p:nvPr>
            <p:ph type="dt" sz="half" idx="10"/>
          </p:nvPr>
        </p:nvSpPr>
        <p:spPr>
          <a:xfrm>
            <a:off x="628650" y="5730185"/>
            <a:ext cx="2057400" cy="365125"/>
          </a:xfrm>
          <a:prstGeom prst="rect">
            <a:avLst/>
          </a:prstGeom>
        </p:spPr>
        <p:txBody>
          <a:bodyPr/>
          <a:lstStyle/>
          <a:p>
            <a:fld id="{BF05C462-F50B-6742-943B-7892E9D41758}" type="datetimeFigureOut">
              <a:rPr lang="en-US" smtClean="0"/>
              <a:t>11/4/2025</a:t>
            </a:fld>
            <a:endParaRPr lang="en-US"/>
          </a:p>
        </p:txBody>
      </p:sp>
      <p:sp>
        <p:nvSpPr>
          <p:cNvPr id="6" name="Footer Placeholder 5">
            <a:extLst>
              <a:ext uri="{FF2B5EF4-FFF2-40B4-BE49-F238E27FC236}">
                <a16:creationId xmlns:a16="http://schemas.microsoft.com/office/drawing/2014/main" id="{6767ED7B-A4F4-AF45-B71A-E12692458C3F}"/>
              </a:ext>
            </a:extLst>
          </p:cNvPr>
          <p:cNvSpPr>
            <a:spLocks noGrp="1"/>
          </p:cNvSpPr>
          <p:nvPr>
            <p:ph type="ftr" sz="quarter" idx="11"/>
          </p:nvPr>
        </p:nvSpPr>
        <p:spPr>
          <a:xfrm rot="18737926">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D178458-C5E1-DD4A-8271-916A3A68B51A}"/>
              </a:ext>
            </a:extLst>
          </p:cNvPr>
          <p:cNvSpPr>
            <a:spLocks noGrp="1"/>
          </p:cNvSpPr>
          <p:nvPr>
            <p:ph type="sldNum" sz="quarter" idx="12"/>
          </p:nvPr>
        </p:nvSpPr>
        <p:spPr>
          <a:xfrm>
            <a:off x="5931176" y="5342558"/>
            <a:ext cx="2057400" cy="365125"/>
          </a:xfrm>
          <a:prstGeom prst="rect">
            <a:avLst/>
          </a:prstGeom>
        </p:spPr>
        <p:txBody>
          <a:bodyPr/>
          <a:lstStyle/>
          <a:p>
            <a:fld id="{F7CA4965-051C-194D-815F-CB7104879C20}" type="slidenum">
              <a:rPr lang="en-US" smtClean="0"/>
              <a:t>‹#›</a:t>
            </a:fld>
            <a:endParaRPr lang="en-US"/>
          </a:p>
        </p:txBody>
      </p:sp>
    </p:spTree>
    <p:extLst>
      <p:ext uri="{BB962C8B-B14F-4D97-AF65-F5344CB8AC3E}">
        <p14:creationId xmlns:p14="http://schemas.microsoft.com/office/powerpoint/2010/main" val="192425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A9E16-372B-7D42-B091-D43D70074492}"/>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A2C584-8C91-154A-8C43-572C05C8E103}"/>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3965D8-AC9B-FD4A-8CC7-25D47716D370}"/>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2ED5CF-9599-B945-BBC7-2891EE6080BF}"/>
              </a:ext>
            </a:extLst>
          </p:cNvPr>
          <p:cNvSpPr>
            <a:spLocks noGrp="1"/>
          </p:cNvSpPr>
          <p:nvPr>
            <p:ph type="dt" sz="half" idx="10"/>
          </p:nvPr>
        </p:nvSpPr>
        <p:spPr>
          <a:xfrm>
            <a:off x="628650" y="5730185"/>
            <a:ext cx="2057400" cy="365125"/>
          </a:xfrm>
          <a:prstGeom prst="rect">
            <a:avLst/>
          </a:prstGeom>
        </p:spPr>
        <p:txBody>
          <a:bodyPr/>
          <a:lstStyle/>
          <a:p>
            <a:fld id="{BF05C462-F50B-6742-943B-7892E9D41758}" type="datetimeFigureOut">
              <a:rPr lang="en-US" smtClean="0"/>
              <a:t>11/4/2025</a:t>
            </a:fld>
            <a:endParaRPr lang="en-US"/>
          </a:p>
        </p:txBody>
      </p:sp>
      <p:sp>
        <p:nvSpPr>
          <p:cNvPr id="6" name="Footer Placeholder 5">
            <a:extLst>
              <a:ext uri="{FF2B5EF4-FFF2-40B4-BE49-F238E27FC236}">
                <a16:creationId xmlns:a16="http://schemas.microsoft.com/office/drawing/2014/main" id="{47111D23-9BDD-AC4E-B1FB-6035568CAF0A}"/>
              </a:ext>
            </a:extLst>
          </p:cNvPr>
          <p:cNvSpPr>
            <a:spLocks noGrp="1"/>
          </p:cNvSpPr>
          <p:nvPr>
            <p:ph type="ftr" sz="quarter" idx="11"/>
          </p:nvPr>
        </p:nvSpPr>
        <p:spPr>
          <a:xfrm rot="18737926">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6A91CD-869F-6847-A8C9-17F4AA86DB8B}"/>
              </a:ext>
            </a:extLst>
          </p:cNvPr>
          <p:cNvSpPr>
            <a:spLocks noGrp="1"/>
          </p:cNvSpPr>
          <p:nvPr>
            <p:ph type="sldNum" sz="quarter" idx="12"/>
          </p:nvPr>
        </p:nvSpPr>
        <p:spPr>
          <a:xfrm>
            <a:off x="5931176" y="5342558"/>
            <a:ext cx="2057400" cy="365125"/>
          </a:xfrm>
          <a:prstGeom prst="rect">
            <a:avLst/>
          </a:prstGeom>
        </p:spPr>
        <p:txBody>
          <a:bodyPr/>
          <a:lstStyle/>
          <a:p>
            <a:fld id="{F7CA4965-051C-194D-815F-CB7104879C20}" type="slidenum">
              <a:rPr lang="en-US" smtClean="0"/>
              <a:t>‹#›</a:t>
            </a:fld>
            <a:endParaRPr lang="en-US"/>
          </a:p>
        </p:txBody>
      </p:sp>
    </p:spTree>
    <p:extLst>
      <p:ext uri="{BB962C8B-B14F-4D97-AF65-F5344CB8AC3E}">
        <p14:creationId xmlns:p14="http://schemas.microsoft.com/office/powerpoint/2010/main" val="3416772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A2E14-5E0A-BF4F-BDF6-72730BFF648A}"/>
              </a:ext>
            </a:extLst>
          </p:cNvPr>
          <p:cNvSpPr>
            <a:spLocks noGrp="1"/>
          </p:cNvSpPr>
          <p:nvPr>
            <p:ph type="title"/>
          </p:nvPr>
        </p:nvSpPr>
        <p:spPr>
          <a:xfrm rot="18973999">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3860FF-A8BF-884D-AD03-7C8DA06FA0A6}"/>
              </a:ext>
            </a:extLst>
          </p:cNvPr>
          <p:cNvSpPr>
            <a:spLocks noGrp="1"/>
          </p:cNvSpPr>
          <p:nvPr>
            <p:ph type="body" orient="vert" idx="1"/>
          </p:nvPr>
        </p:nvSpPr>
        <p:spPr>
          <a:xfrm rot="20695207">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94A418-8454-D848-9500-8E9A5E11FE49}"/>
              </a:ext>
            </a:extLst>
          </p:cNvPr>
          <p:cNvSpPr>
            <a:spLocks noGrp="1"/>
          </p:cNvSpPr>
          <p:nvPr>
            <p:ph type="dt" sz="half" idx="10"/>
          </p:nvPr>
        </p:nvSpPr>
        <p:spPr>
          <a:xfrm>
            <a:off x="628650" y="5730185"/>
            <a:ext cx="2057400" cy="365125"/>
          </a:xfrm>
          <a:prstGeom prst="rect">
            <a:avLst/>
          </a:prstGeom>
        </p:spPr>
        <p:txBody>
          <a:bodyPr/>
          <a:lstStyle/>
          <a:p>
            <a:fld id="{BF05C462-F50B-6742-943B-7892E9D41758}" type="datetimeFigureOut">
              <a:rPr lang="en-US" smtClean="0"/>
              <a:t>11/4/2025</a:t>
            </a:fld>
            <a:endParaRPr lang="en-US"/>
          </a:p>
        </p:txBody>
      </p:sp>
      <p:sp>
        <p:nvSpPr>
          <p:cNvPr id="5" name="Footer Placeholder 4">
            <a:extLst>
              <a:ext uri="{FF2B5EF4-FFF2-40B4-BE49-F238E27FC236}">
                <a16:creationId xmlns:a16="http://schemas.microsoft.com/office/drawing/2014/main" id="{A180ADCF-EF2B-7F41-9190-1800F28D6AF4}"/>
              </a:ext>
            </a:extLst>
          </p:cNvPr>
          <p:cNvSpPr>
            <a:spLocks noGrp="1"/>
          </p:cNvSpPr>
          <p:nvPr>
            <p:ph type="ftr" sz="quarter" idx="11"/>
          </p:nvPr>
        </p:nvSpPr>
        <p:spPr>
          <a:xfrm rot="18737926">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8DEA24-3B03-9043-9234-4C0E11A57308}"/>
              </a:ext>
            </a:extLst>
          </p:cNvPr>
          <p:cNvSpPr>
            <a:spLocks noGrp="1"/>
          </p:cNvSpPr>
          <p:nvPr>
            <p:ph type="sldNum" sz="quarter" idx="12"/>
          </p:nvPr>
        </p:nvSpPr>
        <p:spPr>
          <a:xfrm>
            <a:off x="5931176" y="5342558"/>
            <a:ext cx="2057400" cy="365125"/>
          </a:xfrm>
          <a:prstGeom prst="rect">
            <a:avLst/>
          </a:prstGeom>
        </p:spPr>
        <p:txBody>
          <a:bodyPr/>
          <a:lstStyle/>
          <a:p>
            <a:fld id="{F7CA4965-051C-194D-815F-CB7104879C20}" type="slidenum">
              <a:rPr lang="en-US" smtClean="0"/>
              <a:t>‹#›</a:t>
            </a:fld>
            <a:endParaRPr lang="en-US"/>
          </a:p>
        </p:txBody>
      </p:sp>
    </p:spTree>
    <p:extLst>
      <p:ext uri="{BB962C8B-B14F-4D97-AF65-F5344CB8AC3E}">
        <p14:creationId xmlns:p14="http://schemas.microsoft.com/office/powerpoint/2010/main" val="2417910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E7CFDA-FC5F-5049-B1CA-ADE83D6FD273}"/>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FC068E-8D80-DD45-A58E-DDD9E518D46D}"/>
              </a:ext>
            </a:extLst>
          </p:cNvPr>
          <p:cNvSpPr>
            <a:spLocks noGrp="1"/>
          </p:cNvSpPr>
          <p:nvPr>
            <p:ph type="body" orient="vert" idx="1"/>
          </p:nvPr>
        </p:nvSpPr>
        <p:spPr>
          <a:xfrm>
            <a:off x="628650" y="365125"/>
            <a:ext cx="57626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F8287-BC4D-7B40-85AD-55D7A184A6E5}"/>
              </a:ext>
            </a:extLst>
          </p:cNvPr>
          <p:cNvSpPr>
            <a:spLocks noGrp="1"/>
          </p:cNvSpPr>
          <p:nvPr>
            <p:ph type="dt" sz="half" idx="10"/>
          </p:nvPr>
        </p:nvSpPr>
        <p:spPr>
          <a:xfrm>
            <a:off x="628650" y="5730185"/>
            <a:ext cx="2057400" cy="365125"/>
          </a:xfrm>
          <a:prstGeom prst="rect">
            <a:avLst/>
          </a:prstGeom>
        </p:spPr>
        <p:txBody>
          <a:bodyPr/>
          <a:lstStyle/>
          <a:p>
            <a:fld id="{BF05C462-F50B-6742-943B-7892E9D41758}" type="datetimeFigureOut">
              <a:rPr lang="en-US" smtClean="0"/>
              <a:t>11/4/2025</a:t>
            </a:fld>
            <a:endParaRPr lang="en-US"/>
          </a:p>
        </p:txBody>
      </p:sp>
      <p:sp>
        <p:nvSpPr>
          <p:cNvPr id="5" name="Footer Placeholder 4">
            <a:extLst>
              <a:ext uri="{FF2B5EF4-FFF2-40B4-BE49-F238E27FC236}">
                <a16:creationId xmlns:a16="http://schemas.microsoft.com/office/drawing/2014/main" id="{3BDFFD9F-3D44-F845-8E8D-15904FF740A3}"/>
              </a:ext>
            </a:extLst>
          </p:cNvPr>
          <p:cNvSpPr>
            <a:spLocks noGrp="1"/>
          </p:cNvSpPr>
          <p:nvPr>
            <p:ph type="ftr" sz="quarter" idx="11"/>
          </p:nvPr>
        </p:nvSpPr>
        <p:spPr>
          <a:xfrm rot="18737926">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F5BB1E-2053-484C-A074-10D8AF6D172D}"/>
              </a:ext>
            </a:extLst>
          </p:cNvPr>
          <p:cNvSpPr>
            <a:spLocks noGrp="1"/>
          </p:cNvSpPr>
          <p:nvPr>
            <p:ph type="sldNum" sz="quarter" idx="12"/>
          </p:nvPr>
        </p:nvSpPr>
        <p:spPr>
          <a:xfrm>
            <a:off x="5931176" y="5342558"/>
            <a:ext cx="2057400" cy="365125"/>
          </a:xfrm>
          <a:prstGeom prst="rect">
            <a:avLst/>
          </a:prstGeom>
        </p:spPr>
        <p:txBody>
          <a:bodyPr/>
          <a:lstStyle/>
          <a:p>
            <a:fld id="{F7CA4965-051C-194D-815F-CB7104879C20}" type="slidenum">
              <a:rPr lang="en-US" smtClean="0"/>
              <a:t>‹#›</a:t>
            </a:fld>
            <a:endParaRPr lang="en-US"/>
          </a:p>
        </p:txBody>
      </p:sp>
    </p:spTree>
    <p:extLst>
      <p:ext uri="{BB962C8B-B14F-4D97-AF65-F5344CB8AC3E}">
        <p14:creationId xmlns:p14="http://schemas.microsoft.com/office/powerpoint/2010/main" val="1851012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and Content" type="obj">
  <p:cSld name="OBJECT">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628650" y="365127"/>
            <a:ext cx="7886700" cy="878788"/>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193E72"/>
              </a:buClr>
              <a:buSzPts val="3200"/>
              <a:buFont typeface="Arial"/>
              <a:buNone/>
              <a:defRPr sz="3200">
                <a:solidFill>
                  <a:srgbClr val="193E7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628650" y="1594435"/>
            <a:ext cx="7886700" cy="4485090"/>
          </a:xfrm>
          <a:prstGeom prst="rect">
            <a:avLst/>
          </a:prstGeom>
          <a:noFill/>
          <a:ln>
            <a:noFill/>
          </a:ln>
        </p:spPr>
        <p:txBody>
          <a:bodyPr spcFirstLastPara="1" wrap="square" lIns="91425" tIns="45700" rIns="91425" bIns="45700" anchor="t" anchorCtr="0"/>
          <a:lstStyle>
            <a:lvl1pPr marL="457200" lvl="0" indent="-381000" algn="l">
              <a:lnSpc>
                <a:spcPct val="90000"/>
              </a:lnSpc>
              <a:spcBef>
                <a:spcPts val="1000"/>
              </a:spcBef>
              <a:spcAft>
                <a:spcPts val="0"/>
              </a:spcAft>
              <a:buClr>
                <a:srgbClr val="193E72"/>
              </a:buClr>
              <a:buSzPts val="2400"/>
              <a:buChar char="•"/>
              <a:defRPr sz="2400">
                <a:solidFill>
                  <a:srgbClr val="193E72"/>
                </a:solidFill>
                <a:latin typeface="Arial"/>
                <a:ea typeface="Arial"/>
                <a:cs typeface="Arial"/>
                <a:sym typeface="Arial"/>
              </a:defRPr>
            </a:lvl1pPr>
            <a:lvl2pPr marL="914400" lvl="1" indent="-355600" algn="l">
              <a:lnSpc>
                <a:spcPct val="90000"/>
              </a:lnSpc>
              <a:spcBef>
                <a:spcPts val="500"/>
              </a:spcBef>
              <a:spcAft>
                <a:spcPts val="0"/>
              </a:spcAft>
              <a:buClr>
                <a:srgbClr val="193E72"/>
              </a:buClr>
              <a:buSzPts val="2000"/>
              <a:buChar char="•"/>
              <a:defRPr sz="2000">
                <a:solidFill>
                  <a:srgbClr val="193E72"/>
                </a:solidFill>
                <a:latin typeface="Arial"/>
                <a:ea typeface="Arial"/>
                <a:cs typeface="Arial"/>
                <a:sym typeface="Arial"/>
              </a:defRPr>
            </a:lvl2pPr>
            <a:lvl3pPr marL="1371600" lvl="2" indent="-342900" algn="l">
              <a:lnSpc>
                <a:spcPct val="90000"/>
              </a:lnSpc>
              <a:spcBef>
                <a:spcPts val="500"/>
              </a:spcBef>
              <a:spcAft>
                <a:spcPts val="0"/>
              </a:spcAft>
              <a:buClr>
                <a:srgbClr val="193E72"/>
              </a:buClr>
              <a:buSzPts val="1800"/>
              <a:buChar char="•"/>
              <a:defRPr sz="1800">
                <a:solidFill>
                  <a:srgbClr val="193E72"/>
                </a:solidFill>
                <a:latin typeface="Arial"/>
                <a:ea typeface="Arial"/>
                <a:cs typeface="Arial"/>
                <a:sym typeface="Arial"/>
              </a:defRPr>
            </a:lvl3pPr>
            <a:lvl4pPr marL="1828800" lvl="3" indent="-342900" algn="l">
              <a:lnSpc>
                <a:spcPct val="90000"/>
              </a:lnSpc>
              <a:spcBef>
                <a:spcPts val="500"/>
              </a:spcBef>
              <a:spcAft>
                <a:spcPts val="0"/>
              </a:spcAft>
              <a:buClr>
                <a:srgbClr val="193E72"/>
              </a:buClr>
              <a:buSzPts val="1800"/>
              <a:buChar char="•"/>
              <a:defRPr>
                <a:solidFill>
                  <a:srgbClr val="193E72"/>
                </a:solidFill>
                <a:latin typeface="Arial"/>
                <a:ea typeface="Arial"/>
                <a:cs typeface="Arial"/>
                <a:sym typeface="Arial"/>
              </a:defRPr>
            </a:lvl4pPr>
            <a:lvl5pPr marL="2286000" lvl="4" indent="-342900" algn="l">
              <a:lnSpc>
                <a:spcPct val="90000"/>
              </a:lnSpc>
              <a:spcBef>
                <a:spcPts val="500"/>
              </a:spcBef>
              <a:spcAft>
                <a:spcPts val="0"/>
              </a:spcAft>
              <a:buClr>
                <a:srgbClr val="193E72"/>
              </a:buClr>
              <a:buSzPts val="1800"/>
              <a:buChar char="•"/>
              <a:defRPr>
                <a:solidFill>
                  <a:srgbClr val="193E72"/>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193E72"/>
                </a:solidFill>
                <a:latin typeface="Calibri"/>
                <a:ea typeface="Calibri"/>
                <a:cs typeface="Calibri"/>
                <a:sym typeface="Calibri"/>
              </a:defRPr>
            </a:lvl1pPr>
            <a:lvl2pPr marL="0" lvl="1" indent="0" algn="r">
              <a:spcBef>
                <a:spcPts val="0"/>
              </a:spcBef>
              <a:buNone/>
              <a:defRPr sz="1200" b="0" i="0" u="none" strike="noStrike" cap="none">
                <a:solidFill>
                  <a:srgbClr val="193E72"/>
                </a:solidFill>
                <a:latin typeface="Calibri"/>
                <a:ea typeface="Calibri"/>
                <a:cs typeface="Calibri"/>
                <a:sym typeface="Calibri"/>
              </a:defRPr>
            </a:lvl2pPr>
            <a:lvl3pPr marL="0" lvl="2" indent="0" algn="r">
              <a:spcBef>
                <a:spcPts val="0"/>
              </a:spcBef>
              <a:buNone/>
              <a:defRPr sz="1200" b="0" i="0" u="none" strike="noStrike" cap="none">
                <a:solidFill>
                  <a:srgbClr val="193E72"/>
                </a:solidFill>
                <a:latin typeface="Calibri"/>
                <a:ea typeface="Calibri"/>
                <a:cs typeface="Calibri"/>
                <a:sym typeface="Calibri"/>
              </a:defRPr>
            </a:lvl3pPr>
            <a:lvl4pPr marL="0" lvl="3" indent="0" algn="r">
              <a:spcBef>
                <a:spcPts val="0"/>
              </a:spcBef>
              <a:buNone/>
              <a:defRPr sz="1200" b="0" i="0" u="none" strike="noStrike" cap="none">
                <a:solidFill>
                  <a:srgbClr val="193E72"/>
                </a:solidFill>
                <a:latin typeface="Calibri"/>
                <a:ea typeface="Calibri"/>
                <a:cs typeface="Calibri"/>
                <a:sym typeface="Calibri"/>
              </a:defRPr>
            </a:lvl4pPr>
            <a:lvl5pPr marL="0" lvl="4" indent="0" algn="r">
              <a:spcBef>
                <a:spcPts val="0"/>
              </a:spcBef>
              <a:buNone/>
              <a:defRPr sz="1200" b="0" i="0" u="none" strike="noStrike" cap="none">
                <a:solidFill>
                  <a:srgbClr val="193E72"/>
                </a:solidFill>
                <a:latin typeface="Calibri"/>
                <a:ea typeface="Calibri"/>
                <a:cs typeface="Calibri"/>
                <a:sym typeface="Calibri"/>
              </a:defRPr>
            </a:lvl5pPr>
            <a:lvl6pPr marL="0" lvl="5" indent="0" algn="r">
              <a:spcBef>
                <a:spcPts val="0"/>
              </a:spcBef>
              <a:buNone/>
              <a:defRPr sz="1200" b="0" i="0" u="none" strike="noStrike" cap="none">
                <a:solidFill>
                  <a:srgbClr val="193E72"/>
                </a:solidFill>
                <a:latin typeface="Calibri"/>
                <a:ea typeface="Calibri"/>
                <a:cs typeface="Calibri"/>
                <a:sym typeface="Calibri"/>
              </a:defRPr>
            </a:lvl6pPr>
            <a:lvl7pPr marL="0" lvl="6" indent="0" algn="r">
              <a:spcBef>
                <a:spcPts val="0"/>
              </a:spcBef>
              <a:buNone/>
              <a:defRPr sz="1200" b="0" i="0" u="none" strike="noStrike" cap="none">
                <a:solidFill>
                  <a:srgbClr val="193E72"/>
                </a:solidFill>
                <a:latin typeface="Calibri"/>
                <a:ea typeface="Calibri"/>
                <a:cs typeface="Calibri"/>
                <a:sym typeface="Calibri"/>
              </a:defRPr>
            </a:lvl7pPr>
            <a:lvl8pPr marL="0" lvl="7" indent="0" algn="r">
              <a:spcBef>
                <a:spcPts val="0"/>
              </a:spcBef>
              <a:buNone/>
              <a:defRPr sz="1200" b="0" i="0" u="none" strike="noStrike" cap="none">
                <a:solidFill>
                  <a:srgbClr val="193E72"/>
                </a:solidFill>
                <a:latin typeface="Calibri"/>
                <a:ea typeface="Calibri"/>
                <a:cs typeface="Calibri"/>
                <a:sym typeface="Calibri"/>
              </a:defRPr>
            </a:lvl8pPr>
            <a:lvl9pPr marL="0" lvl="8" indent="0" algn="r">
              <a:spcBef>
                <a:spcPts val="0"/>
              </a:spcBef>
              <a:buNone/>
              <a:defRPr sz="1200" b="0" i="0" u="none" strike="noStrike" cap="none">
                <a:solidFill>
                  <a:srgbClr val="193E7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4" name="Google Shape;24;p3"/>
          <p:cNvPicPr preferRelativeResize="0"/>
          <p:nvPr/>
        </p:nvPicPr>
        <p:blipFill rotWithShape="1">
          <a:blip r:embed="rId2">
            <a:alphaModFix/>
          </a:blip>
          <a:srcRect t="5" r="8043" b="-142997"/>
          <a:stretch/>
        </p:blipFill>
        <p:spPr>
          <a:xfrm>
            <a:off x="355078" y="6289448"/>
            <a:ext cx="8408608" cy="45719"/>
          </a:xfrm>
          <a:prstGeom prst="rect">
            <a:avLst/>
          </a:prstGeom>
          <a:noFill/>
          <a:ln>
            <a:noFill/>
          </a:ln>
        </p:spPr>
      </p:pic>
      <p:pic>
        <p:nvPicPr>
          <p:cNvPr id="4" name="Picture 3">
            <a:extLst>
              <a:ext uri="{FF2B5EF4-FFF2-40B4-BE49-F238E27FC236}">
                <a16:creationId xmlns:a16="http://schemas.microsoft.com/office/drawing/2014/main" id="{105433A4-9A0E-7D4F-85A5-09DE9DE937CF}"/>
              </a:ext>
            </a:extLst>
          </p:cNvPr>
          <p:cNvPicPr>
            <a:picLocks noChangeAspect="1"/>
          </p:cNvPicPr>
          <p:nvPr userDrawn="1"/>
        </p:nvPicPr>
        <p:blipFill>
          <a:blip r:embed="rId3"/>
          <a:stretch>
            <a:fillRect/>
          </a:stretch>
        </p:blipFill>
        <p:spPr>
          <a:xfrm>
            <a:off x="259669" y="6304207"/>
            <a:ext cx="3666434" cy="51038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6"/>
        <p:cNvGrpSpPr/>
        <p:nvPr/>
      </p:nvGrpSpPr>
      <p:grpSpPr>
        <a:xfrm>
          <a:off x="0" y="0"/>
          <a:ext cx="0" cy="0"/>
          <a:chOff x="0" y="0"/>
          <a:chExt cx="0" cy="0"/>
        </a:xfrm>
      </p:grpSpPr>
      <p:pic>
        <p:nvPicPr>
          <p:cNvPr id="27" name="Google Shape;27;p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9" name="Google Shape;29;p4"/>
          <p:cNvSpPr txBox="1">
            <a:spLocks noGrp="1"/>
          </p:cNvSpPr>
          <p:nvPr>
            <p:ph type="title"/>
          </p:nvPr>
        </p:nvSpPr>
        <p:spPr>
          <a:xfrm>
            <a:off x="628650" y="365127"/>
            <a:ext cx="7886700" cy="878788"/>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lt1"/>
              </a:buClr>
              <a:buSzPts val="3200"/>
              <a:buFont typeface="Arial"/>
              <a:buNone/>
              <a:defRPr sz="32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628650" y="1594435"/>
            <a:ext cx="7886700" cy="4485090"/>
          </a:xfrm>
          <a:prstGeom prst="rect">
            <a:avLst/>
          </a:prstGeom>
          <a:noFill/>
          <a:ln>
            <a:noFill/>
          </a:ln>
        </p:spPr>
        <p:txBody>
          <a:bodyPr spcFirstLastPara="1" wrap="square" lIns="91425" tIns="45700" rIns="91425" bIns="45700" anchor="t" anchorCtr="0"/>
          <a:lstStyle>
            <a:lvl1pPr marL="457200" lvl="0" indent="-381000" algn="l">
              <a:lnSpc>
                <a:spcPct val="90000"/>
              </a:lnSpc>
              <a:spcBef>
                <a:spcPts val="1000"/>
              </a:spcBef>
              <a:spcAft>
                <a:spcPts val="0"/>
              </a:spcAft>
              <a:buClr>
                <a:schemeClr val="lt1"/>
              </a:buClr>
              <a:buSzPts val="2400"/>
              <a:buChar char="•"/>
              <a:defRPr sz="2400">
                <a:solidFill>
                  <a:schemeClr val="lt1"/>
                </a:solidFill>
                <a:latin typeface="Arial"/>
                <a:ea typeface="Arial"/>
                <a:cs typeface="Arial"/>
                <a:sym typeface="Arial"/>
              </a:defRPr>
            </a:lvl1pPr>
            <a:lvl2pPr marL="914400" lvl="1" indent="-355600" algn="l">
              <a:lnSpc>
                <a:spcPct val="90000"/>
              </a:lnSpc>
              <a:spcBef>
                <a:spcPts val="500"/>
              </a:spcBef>
              <a:spcAft>
                <a:spcPts val="0"/>
              </a:spcAft>
              <a:buClr>
                <a:schemeClr val="lt1"/>
              </a:buClr>
              <a:buSzPts val="2000"/>
              <a:buChar char="•"/>
              <a:defRPr sz="2000">
                <a:solidFill>
                  <a:schemeClr val="lt1"/>
                </a:solidFill>
                <a:latin typeface="Arial"/>
                <a:ea typeface="Arial"/>
                <a:cs typeface="Arial"/>
                <a:sym typeface="Arial"/>
              </a:defRPr>
            </a:lvl2pPr>
            <a:lvl3pPr marL="1371600" lvl="2" indent="-342900" algn="l">
              <a:lnSpc>
                <a:spcPct val="90000"/>
              </a:lnSpc>
              <a:spcBef>
                <a:spcPts val="500"/>
              </a:spcBef>
              <a:spcAft>
                <a:spcPts val="0"/>
              </a:spcAft>
              <a:buClr>
                <a:schemeClr val="lt1"/>
              </a:buClr>
              <a:buSzPts val="1800"/>
              <a:buChar char="•"/>
              <a:defRPr sz="1800">
                <a:solidFill>
                  <a:schemeClr val="lt1"/>
                </a:solidFill>
                <a:latin typeface="Arial"/>
                <a:ea typeface="Arial"/>
                <a:cs typeface="Arial"/>
                <a:sym typeface="Arial"/>
              </a:defRPr>
            </a:lvl3pPr>
            <a:lvl4pPr marL="1828800" lvl="3" indent="-342900" algn="l">
              <a:lnSpc>
                <a:spcPct val="90000"/>
              </a:lnSpc>
              <a:spcBef>
                <a:spcPts val="500"/>
              </a:spcBef>
              <a:spcAft>
                <a:spcPts val="0"/>
              </a:spcAft>
              <a:buClr>
                <a:schemeClr val="lt1"/>
              </a:buClr>
              <a:buSzPts val="1800"/>
              <a:buChar char="•"/>
              <a:defRPr>
                <a:solidFill>
                  <a:schemeClr val="lt1"/>
                </a:solidFill>
                <a:latin typeface="Arial"/>
                <a:ea typeface="Arial"/>
                <a:cs typeface="Arial"/>
                <a:sym typeface="Arial"/>
              </a:defRPr>
            </a:lvl4pPr>
            <a:lvl5pPr marL="2286000" lvl="4" indent="-342900" algn="l">
              <a:lnSpc>
                <a:spcPct val="90000"/>
              </a:lnSpc>
              <a:spcBef>
                <a:spcPts val="500"/>
              </a:spcBef>
              <a:spcAft>
                <a:spcPts val="0"/>
              </a:spcAft>
              <a:buClr>
                <a:schemeClr val="lt1"/>
              </a:buClr>
              <a:buSzPts val="1800"/>
              <a:buChar char="•"/>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2" name="Google Shape;32;p4"/>
          <p:cNvPicPr preferRelativeResize="0"/>
          <p:nvPr/>
        </p:nvPicPr>
        <p:blipFill rotWithShape="1">
          <a:blip r:embed="rId3">
            <a:alphaModFix/>
          </a:blip>
          <a:srcRect t="5" r="8043" b="-142997"/>
          <a:stretch/>
        </p:blipFill>
        <p:spPr>
          <a:xfrm>
            <a:off x="355078" y="6289448"/>
            <a:ext cx="8408608" cy="45719"/>
          </a:xfrm>
          <a:prstGeom prst="rect">
            <a:avLst/>
          </a:prstGeom>
          <a:noFill/>
          <a:ln>
            <a:noFill/>
          </a:ln>
        </p:spPr>
      </p:pic>
      <p:pic>
        <p:nvPicPr>
          <p:cNvPr id="4" name="Picture 3">
            <a:extLst>
              <a:ext uri="{FF2B5EF4-FFF2-40B4-BE49-F238E27FC236}">
                <a16:creationId xmlns:a16="http://schemas.microsoft.com/office/drawing/2014/main" id="{9A034ECC-121E-CD46-8AF7-C040417C0C35}"/>
              </a:ext>
            </a:extLst>
          </p:cNvPr>
          <p:cNvPicPr>
            <a:picLocks noChangeAspect="1"/>
          </p:cNvPicPr>
          <p:nvPr userDrawn="1"/>
        </p:nvPicPr>
        <p:blipFill>
          <a:blip r:embed="rId4"/>
          <a:stretch>
            <a:fillRect/>
          </a:stretch>
        </p:blipFill>
        <p:spPr>
          <a:xfrm>
            <a:off x="258962" y="6289218"/>
            <a:ext cx="3754249" cy="52260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8E9BD-B8C6-3341-BD8A-80152E47C1CE}"/>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552D34-04E9-774A-BF50-922BD1A495A3}"/>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164975-6BFD-A34D-A7E5-A71E761340BC}"/>
              </a:ext>
            </a:extLst>
          </p:cNvPr>
          <p:cNvSpPr>
            <a:spLocks noGrp="1"/>
          </p:cNvSpPr>
          <p:nvPr>
            <p:ph type="dt" sz="half" idx="10"/>
          </p:nvPr>
        </p:nvSpPr>
        <p:spPr>
          <a:xfrm>
            <a:off x="628650" y="5730185"/>
            <a:ext cx="2057400" cy="365125"/>
          </a:xfrm>
          <a:prstGeom prst="rect">
            <a:avLst/>
          </a:prstGeom>
        </p:spPr>
        <p:txBody>
          <a:bodyPr/>
          <a:lstStyle/>
          <a:p>
            <a:fld id="{BF05C462-F50B-6742-943B-7892E9D41758}" type="datetimeFigureOut">
              <a:rPr lang="en-US" smtClean="0"/>
              <a:t>11/4/2025</a:t>
            </a:fld>
            <a:endParaRPr lang="en-US"/>
          </a:p>
        </p:txBody>
      </p:sp>
      <p:sp>
        <p:nvSpPr>
          <p:cNvPr id="5" name="Footer Placeholder 4">
            <a:extLst>
              <a:ext uri="{FF2B5EF4-FFF2-40B4-BE49-F238E27FC236}">
                <a16:creationId xmlns:a16="http://schemas.microsoft.com/office/drawing/2014/main" id="{F5A46B09-BB99-EA4B-B24C-B5D480FD9D37}"/>
              </a:ext>
            </a:extLst>
          </p:cNvPr>
          <p:cNvSpPr>
            <a:spLocks noGrp="1"/>
          </p:cNvSpPr>
          <p:nvPr>
            <p:ph type="ftr" sz="quarter" idx="11"/>
          </p:nvPr>
        </p:nvSpPr>
        <p:spPr>
          <a:xfrm rot="18737926">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451F0E-9B1A-2942-BEF2-739B13B99855}"/>
              </a:ext>
            </a:extLst>
          </p:cNvPr>
          <p:cNvSpPr>
            <a:spLocks noGrp="1"/>
          </p:cNvSpPr>
          <p:nvPr>
            <p:ph type="sldNum" sz="quarter" idx="12"/>
          </p:nvPr>
        </p:nvSpPr>
        <p:spPr>
          <a:xfrm>
            <a:off x="5931176" y="5342558"/>
            <a:ext cx="2057400" cy="365125"/>
          </a:xfrm>
          <a:prstGeom prst="rect">
            <a:avLst/>
          </a:prstGeom>
        </p:spPr>
        <p:txBody>
          <a:bodyPr/>
          <a:lstStyle/>
          <a:p>
            <a:fld id="{F7CA4965-051C-194D-815F-CB7104879C20}" type="slidenum">
              <a:rPr lang="en-US" smtClean="0"/>
              <a:t>‹#›</a:t>
            </a:fld>
            <a:endParaRPr lang="en-US"/>
          </a:p>
        </p:txBody>
      </p:sp>
    </p:spTree>
    <p:extLst>
      <p:ext uri="{BB962C8B-B14F-4D97-AF65-F5344CB8AC3E}">
        <p14:creationId xmlns:p14="http://schemas.microsoft.com/office/powerpoint/2010/main" val="1448165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69A47-8507-574D-A26D-658B27F78A0D}"/>
              </a:ext>
            </a:extLst>
          </p:cNvPr>
          <p:cNvSpPr>
            <a:spLocks noGrp="1"/>
          </p:cNvSpPr>
          <p:nvPr>
            <p:ph type="title"/>
          </p:nvPr>
        </p:nvSpPr>
        <p:spPr>
          <a:xfrm rot="18973999">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D14CAA-49EB-7649-96DE-D6B24EC10262}"/>
              </a:ext>
            </a:extLst>
          </p:cNvPr>
          <p:cNvSpPr>
            <a:spLocks noGrp="1"/>
          </p:cNvSpPr>
          <p:nvPr>
            <p:ph idx="1"/>
          </p:nvPr>
        </p:nvSpPr>
        <p:spPr>
          <a:xfrm rot="20695207">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F5561D-B2C4-684D-B6A5-3B611EF88C77}"/>
              </a:ext>
            </a:extLst>
          </p:cNvPr>
          <p:cNvSpPr>
            <a:spLocks noGrp="1"/>
          </p:cNvSpPr>
          <p:nvPr>
            <p:ph type="dt" sz="half" idx="10"/>
          </p:nvPr>
        </p:nvSpPr>
        <p:spPr>
          <a:xfrm>
            <a:off x="628650" y="5730185"/>
            <a:ext cx="2057400" cy="365125"/>
          </a:xfrm>
          <a:prstGeom prst="rect">
            <a:avLst/>
          </a:prstGeom>
        </p:spPr>
        <p:txBody>
          <a:bodyPr/>
          <a:lstStyle/>
          <a:p>
            <a:fld id="{BF05C462-F50B-6742-943B-7892E9D41758}" type="datetimeFigureOut">
              <a:rPr lang="en-US" smtClean="0"/>
              <a:t>11/4/2025</a:t>
            </a:fld>
            <a:endParaRPr lang="en-US"/>
          </a:p>
        </p:txBody>
      </p:sp>
      <p:sp>
        <p:nvSpPr>
          <p:cNvPr id="5" name="Footer Placeholder 4">
            <a:extLst>
              <a:ext uri="{FF2B5EF4-FFF2-40B4-BE49-F238E27FC236}">
                <a16:creationId xmlns:a16="http://schemas.microsoft.com/office/drawing/2014/main" id="{1B57959B-E6DB-354B-9B98-500C98A76C32}"/>
              </a:ext>
            </a:extLst>
          </p:cNvPr>
          <p:cNvSpPr>
            <a:spLocks noGrp="1"/>
          </p:cNvSpPr>
          <p:nvPr>
            <p:ph type="ftr" sz="quarter" idx="11"/>
          </p:nvPr>
        </p:nvSpPr>
        <p:spPr>
          <a:xfrm rot="18737926">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573457-EA24-C940-968B-1A2953A1802B}"/>
              </a:ext>
            </a:extLst>
          </p:cNvPr>
          <p:cNvSpPr>
            <a:spLocks noGrp="1"/>
          </p:cNvSpPr>
          <p:nvPr>
            <p:ph type="sldNum" sz="quarter" idx="12"/>
          </p:nvPr>
        </p:nvSpPr>
        <p:spPr>
          <a:xfrm>
            <a:off x="5931176" y="5342558"/>
            <a:ext cx="2057400" cy="365125"/>
          </a:xfrm>
          <a:prstGeom prst="rect">
            <a:avLst/>
          </a:prstGeom>
        </p:spPr>
        <p:txBody>
          <a:bodyPr/>
          <a:lstStyle/>
          <a:p>
            <a:fld id="{F7CA4965-051C-194D-815F-CB7104879C20}" type="slidenum">
              <a:rPr lang="en-US" smtClean="0"/>
              <a:t>‹#›</a:t>
            </a:fld>
            <a:endParaRPr lang="en-US"/>
          </a:p>
        </p:txBody>
      </p:sp>
    </p:spTree>
    <p:extLst>
      <p:ext uri="{BB962C8B-B14F-4D97-AF65-F5344CB8AC3E}">
        <p14:creationId xmlns:p14="http://schemas.microsoft.com/office/powerpoint/2010/main" val="3294355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30677-12B2-D548-A60B-A0147C7BFFC6}"/>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B9261A-45F0-394C-85EA-9B2D2558BE13}"/>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44BC819-AE4A-8143-B5DD-C8E0EAF594BE}"/>
              </a:ext>
            </a:extLst>
          </p:cNvPr>
          <p:cNvSpPr>
            <a:spLocks noGrp="1"/>
          </p:cNvSpPr>
          <p:nvPr>
            <p:ph type="dt" sz="half" idx="10"/>
          </p:nvPr>
        </p:nvSpPr>
        <p:spPr>
          <a:xfrm>
            <a:off x="628650" y="5730185"/>
            <a:ext cx="2057400" cy="365125"/>
          </a:xfrm>
          <a:prstGeom prst="rect">
            <a:avLst/>
          </a:prstGeom>
        </p:spPr>
        <p:txBody>
          <a:bodyPr/>
          <a:lstStyle/>
          <a:p>
            <a:fld id="{BF05C462-F50B-6742-943B-7892E9D41758}" type="datetimeFigureOut">
              <a:rPr lang="en-US" smtClean="0"/>
              <a:t>11/4/2025</a:t>
            </a:fld>
            <a:endParaRPr lang="en-US"/>
          </a:p>
        </p:txBody>
      </p:sp>
      <p:sp>
        <p:nvSpPr>
          <p:cNvPr id="5" name="Footer Placeholder 4">
            <a:extLst>
              <a:ext uri="{FF2B5EF4-FFF2-40B4-BE49-F238E27FC236}">
                <a16:creationId xmlns:a16="http://schemas.microsoft.com/office/drawing/2014/main" id="{6AB000EA-C8C6-214D-82FB-1214EA739A72}"/>
              </a:ext>
            </a:extLst>
          </p:cNvPr>
          <p:cNvSpPr>
            <a:spLocks noGrp="1"/>
          </p:cNvSpPr>
          <p:nvPr>
            <p:ph type="ftr" sz="quarter" idx="11"/>
          </p:nvPr>
        </p:nvSpPr>
        <p:spPr>
          <a:xfrm rot="18737926">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D94C3A-03D6-3A43-9F70-87D72ACA7072}"/>
              </a:ext>
            </a:extLst>
          </p:cNvPr>
          <p:cNvSpPr>
            <a:spLocks noGrp="1"/>
          </p:cNvSpPr>
          <p:nvPr>
            <p:ph type="sldNum" sz="quarter" idx="12"/>
          </p:nvPr>
        </p:nvSpPr>
        <p:spPr>
          <a:xfrm>
            <a:off x="5931176" y="5342558"/>
            <a:ext cx="2057400" cy="365125"/>
          </a:xfrm>
          <a:prstGeom prst="rect">
            <a:avLst/>
          </a:prstGeom>
        </p:spPr>
        <p:txBody>
          <a:bodyPr/>
          <a:lstStyle/>
          <a:p>
            <a:fld id="{F7CA4965-051C-194D-815F-CB7104879C20}" type="slidenum">
              <a:rPr lang="en-US" smtClean="0"/>
              <a:t>‹#›</a:t>
            </a:fld>
            <a:endParaRPr lang="en-US"/>
          </a:p>
        </p:txBody>
      </p:sp>
    </p:spTree>
    <p:extLst>
      <p:ext uri="{BB962C8B-B14F-4D97-AF65-F5344CB8AC3E}">
        <p14:creationId xmlns:p14="http://schemas.microsoft.com/office/powerpoint/2010/main" val="1987715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36513-CD20-AB43-95C9-B5CBC59E4B71}"/>
              </a:ext>
            </a:extLst>
          </p:cNvPr>
          <p:cNvSpPr>
            <a:spLocks noGrp="1"/>
          </p:cNvSpPr>
          <p:nvPr>
            <p:ph type="title"/>
          </p:nvPr>
        </p:nvSpPr>
        <p:spPr>
          <a:xfrm rot="18973999">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8A85577-1F99-E34A-9CD1-389ACD331C7F}"/>
              </a:ext>
            </a:extLst>
          </p:cNvPr>
          <p:cNvSpPr>
            <a:spLocks noGrp="1"/>
          </p:cNvSpPr>
          <p:nvPr>
            <p:ph sz="half" idx="1"/>
          </p:nvPr>
        </p:nvSpPr>
        <p:spPr>
          <a:xfrm>
            <a:off x="62865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894989-A733-8C47-AD6A-D3EA457CF0BD}"/>
              </a:ext>
            </a:extLst>
          </p:cNvPr>
          <p:cNvSpPr>
            <a:spLocks noGrp="1"/>
          </p:cNvSpPr>
          <p:nvPr>
            <p:ph sz="half" idx="2"/>
          </p:nvPr>
        </p:nvSpPr>
        <p:spPr>
          <a:xfrm>
            <a:off x="464820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FF2486-A9DB-DE49-9974-E2C312611F4A}"/>
              </a:ext>
            </a:extLst>
          </p:cNvPr>
          <p:cNvSpPr>
            <a:spLocks noGrp="1"/>
          </p:cNvSpPr>
          <p:nvPr>
            <p:ph type="dt" sz="half" idx="10"/>
          </p:nvPr>
        </p:nvSpPr>
        <p:spPr>
          <a:xfrm>
            <a:off x="628650" y="5730185"/>
            <a:ext cx="2057400" cy="365125"/>
          </a:xfrm>
          <a:prstGeom prst="rect">
            <a:avLst/>
          </a:prstGeom>
        </p:spPr>
        <p:txBody>
          <a:bodyPr/>
          <a:lstStyle/>
          <a:p>
            <a:fld id="{BF05C462-F50B-6742-943B-7892E9D41758}" type="datetimeFigureOut">
              <a:rPr lang="en-US" smtClean="0"/>
              <a:t>11/4/2025</a:t>
            </a:fld>
            <a:endParaRPr lang="en-US"/>
          </a:p>
        </p:txBody>
      </p:sp>
      <p:sp>
        <p:nvSpPr>
          <p:cNvPr id="6" name="Footer Placeholder 5">
            <a:extLst>
              <a:ext uri="{FF2B5EF4-FFF2-40B4-BE49-F238E27FC236}">
                <a16:creationId xmlns:a16="http://schemas.microsoft.com/office/drawing/2014/main" id="{E461318E-3C0B-5140-81DE-3025D07BE3AF}"/>
              </a:ext>
            </a:extLst>
          </p:cNvPr>
          <p:cNvSpPr>
            <a:spLocks noGrp="1"/>
          </p:cNvSpPr>
          <p:nvPr>
            <p:ph type="ftr" sz="quarter" idx="11"/>
          </p:nvPr>
        </p:nvSpPr>
        <p:spPr>
          <a:xfrm rot="18737926">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630FB5E-83CF-F947-B982-E1C97B577564}"/>
              </a:ext>
            </a:extLst>
          </p:cNvPr>
          <p:cNvSpPr>
            <a:spLocks noGrp="1"/>
          </p:cNvSpPr>
          <p:nvPr>
            <p:ph type="sldNum" sz="quarter" idx="12"/>
          </p:nvPr>
        </p:nvSpPr>
        <p:spPr>
          <a:xfrm>
            <a:off x="5931176" y="5342558"/>
            <a:ext cx="2057400" cy="365125"/>
          </a:xfrm>
          <a:prstGeom prst="rect">
            <a:avLst/>
          </a:prstGeom>
        </p:spPr>
        <p:txBody>
          <a:bodyPr/>
          <a:lstStyle/>
          <a:p>
            <a:fld id="{F7CA4965-051C-194D-815F-CB7104879C20}" type="slidenum">
              <a:rPr lang="en-US" smtClean="0"/>
              <a:t>‹#›</a:t>
            </a:fld>
            <a:endParaRPr lang="en-US"/>
          </a:p>
        </p:txBody>
      </p:sp>
    </p:spTree>
    <p:extLst>
      <p:ext uri="{BB962C8B-B14F-4D97-AF65-F5344CB8AC3E}">
        <p14:creationId xmlns:p14="http://schemas.microsoft.com/office/powerpoint/2010/main" val="3106393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46476-4D20-6048-A75D-A9D6E6328602}"/>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B903E4-6C18-1A44-9220-462B61A36E40}"/>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153E81-188A-7344-A8A7-856030FF38C6}"/>
              </a:ext>
            </a:extLst>
          </p:cNvPr>
          <p:cNvSpPr>
            <a:spLocks noGrp="1"/>
          </p:cNvSpPr>
          <p:nvPr>
            <p:ph sz="half" idx="2"/>
          </p:nvPr>
        </p:nvSpPr>
        <p:spPr>
          <a:xfrm>
            <a:off x="630238" y="2505075"/>
            <a:ext cx="386873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B882C-AEF7-BF48-B6EB-7619DA34F939}"/>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F4E469E-6334-8D42-9AA9-483FDC0365D2}"/>
              </a:ext>
            </a:extLst>
          </p:cNvPr>
          <p:cNvSpPr>
            <a:spLocks noGrp="1"/>
          </p:cNvSpPr>
          <p:nvPr>
            <p:ph sz="quarter" idx="4"/>
          </p:nvPr>
        </p:nvSpPr>
        <p:spPr>
          <a:xfrm>
            <a:off x="4629150" y="2505075"/>
            <a:ext cx="38877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9765FE-2D6A-A149-97AD-4626DA8F7898}"/>
              </a:ext>
            </a:extLst>
          </p:cNvPr>
          <p:cNvSpPr>
            <a:spLocks noGrp="1"/>
          </p:cNvSpPr>
          <p:nvPr>
            <p:ph type="dt" sz="half" idx="10"/>
          </p:nvPr>
        </p:nvSpPr>
        <p:spPr>
          <a:xfrm>
            <a:off x="628650" y="5730185"/>
            <a:ext cx="2057400" cy="365125"/>
          </a:xfrm>
          <a:prstGeom prst="rect">
            <a:avLst/>
          </a:prstGeom>
        </p:spPr>
        <p:txBody>
          <a:bodyPr/>
          <a:lstStyle/>
          <a:p>
            <a:fld id="{BF05C462-F50B-6742-943B-7892E9D41758}" type="datetimeFigureOut">
              <a:rPr lang="en-US" smtClean="0"/>
              <a:t>11/4/2025</a:t>
            </a:fld>
            <a:endParaRPr lang="en-US"/>
          </a:p>
        </p:txBody>
      </p:sp>
      <p:sp>
        <p:nvSpPr>
          <p:cNvPr id="8" name="Footer Placeholder 7">
            <a:extLst>
              <a:ext uri="{FF2B5EF4-FFF2-40B4-BE49-F238E27FC236}">
                <a16:creationId xmlns:a16="http://schemas.microsoft.com/office/drawing/2014/main" id="{DC3D0A38-8446-D546-B6C8-1C8EB6B73A12}"/>
              </a:ext>
            </a:extLst>
          </p:cNvPr>
          <p:cNvSpPr>
            <a:spLocks noGrp="1"/>
          </p:cNvSpPr>
          <p:nvPr>
            <p:ph type="ftr" sz="quarter" idx="11"/>
          </p:nvPr>
        </p:nvSpPr>
        <p:spPr>
          <a:xfrm rot="18737926">
            <a:off x="3028950" y="6356350"/>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7B97E06-CEA4-7549-9CF5-34756DEC0E14}"/>
              </a:ext>
            </a:extLst>
          </p:cNvPr>
          <p:cNvSpPr>
            <a:spLocks noGrp="1"/>
          </p:cNvSpPr>
          <p:nvPr>
            <p:ph type="sldNum" sz="quarter" idx="12"/>
          </p:nvPr>
        </p:nvSpPr>
        <p:spPr>
          <a:xfrm>
            <a:off x="5931176" y="5342558"/>
            <a:ext cx="2057400" cy="365125"/>
          </a:xfrm>
          <a:prstGeom prst="rect">
            <a:avLst/>
          </a:prstGeom>
        </p:spPr>
        <p:txBody>
          <a:bodyPr/>
          <a:lstStyle/>
          <a:p>
            <a:fld id="{F7CA4965-051C-194D-815F-CB7104879C20}" type="slidenum">
              <a:rPr lang="en-US" smtClean="0"/>
              <a:t>‹#›</a:t>
            </a:fld>
            <a:endParaRPr lang="en-US"/>
          </a:p>
        </p:txBody>
      </p:sp>
    </p:spTree>
    <p:extLst>
      <p:ext uri="{BB962C8B-B14F-4D97-AF65-F5344CB8AC3E}">
        <p14:creationId xmlns:p14="http://schemas.microsoft.com/office/powerpoint/2010/main" val="4253105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96F78-5435-974D-AC20-9E87358961F9}"/>
              </a:ext>
            </a:extLst>
          </p:cNvPr>
          <p:cNvSpPr>
            <a:spLocks noGrp="1"/>
          </p:cNvSpPr>
          <p:nvPr>
            <p:ph type="title"/>
          </p:nvPr>
        </p:nvSpPr>
        <p:spPr>
          <a:xfrm rot="18973999">
            <a:off x="628650" y="365125"/>
            <a:ext cx="78867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D9D3537-07F5-C142-8A5C-F156CC79569E}"/>
              </a:ext>
            </a:extLst>
          </p:cNvPr>
          <p:cNvSpPr>
            <a:spLocks noGrp="1"/>
          </p:cNvSpPr>
          <p:nvPr>
            <p:ph type="dt" sz="half" idx="10"/>
          </p:nvPr>
        </p:nvSpPr>
        <p:spPr>
          <a:xfrm>
            <a:off x="628650" y="5730185"/>
            <a:ext cx="2057400" cy="365125"/>
          </a:xfrm>
          <a:prstGeom prst="rect">
            <a:avLst/>
          </a:prstGeom>
        </p:spPr>
        <p:txBody>
          <a:bodyPr/>
          <a:lstStyle/>
          <a:p>
            <a:fld id="{BF05C462-F50B-6742-943B-7892E9D41758}" type="datetimeFigureOut">
              <a:rPr lang="en-US" smtClean="0"/>
              <a:t>11/4/2025</a:t>
            </a:fld>
            <a:endParaRPr lang="en-US"/>
          </a:p>
        </p:txBody>
      </p:sp>
      <p:sp>
        <p:nvSpPr>
          <p:cNvPr id="4" name="Footer Placeholder 3">
            <a:extLst>
              <a:ext uri="{FF2B5EF4-FFF2-40B4-BE49-F238E27FC236}">
                <a16:creationId xmlns:a16="http://schemas.microsoft.com/office/drawing/2014/main" id="{FC95041E-8301-FA44-B96E-EA0849BD9809}"/>
              </a:ext>
            </a:extLst>
          </p:cNvPr>
          <p:cNvSpPr>
            <a:spLocks noGrp="1"/>
          </p:cNvSpPr>
          <p:nvPr>
            <p:ph type="ftr" sz="quarter" idx="11"/>
          </p:nvPr>
        </p:nvSpPr>
        <p:spPr>
          <a:xfrm rot="18737926">
            <a:off x="3028950" y="6356350"/>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71AECEB-5E3A-9A43-829D-862430C92A0F}"/>
              </a:ext>
            </a:extLst>
          </p:cNvPr>
          <p:cNvSpPr>
            <a:spLocks noGrp="1"/>
          </p:cNvSpPr>
          <p:nvPr>
            <p:ph type="sldNum" sz="quarter" idx="12"/>
          </p:nvPr>
        </p:nvSpPr>
        <p:spPr>
          <a:xfrm>
            <a:off x="5931176" y="5342558"/>
            <a:ext cx="2057400" cy="365125"/>
          </a:xfrm>
          <a:prstGeom prst="rect">
            <a:avLst/>
          </a:prstGeom>
        </p:spPr>
        <p:txBody>
          <a:bodyPr/>
          <a:lstStyle/>
          <a:p>
            <a:fld id="{F7CA4965-051C-194D-815F-CB7104879C20}" type="slidenum">
              <a:rPr lang="en-US" smtClean="0"/>
              <a:t>‹#›</a:t>
            </a:fld>
            <a:endParaRPr lang="en-US"/>
          </a:p>
        </p:txBody>
      </p:sp>
    </p:spTree>
    <p:extLst>
      <p:ext uri="{BB962C8B-B14F-4D97-AF65-F5344CB8AC3E}">
        <p14:creationId xmlns:p14="http://schemas.microsoft.com/office/powerpoint/2010/main" val="33927365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83971"/>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11"/>
          <p:cNvSpPr txBox="1">
            <a:spLocks noGrp="1"/>
          </p:cNvSpPr>
          <p:nvPr>
            <p:ph type="ctrTitle"/>
          </p:nvPr>
        </p:nvSpPr>
        <p:spPr>
          <a:xfrm>
            <a:off x="268941" y="1280160"/>
            <a:ext cx="8466268" cy="1671165"/>
          </a:xfrm>
          <a:prstGeom prst="rect">
            <a:avLst/>
          </a:prstGeom>
          <a:noFill/>
          <a:ln>
            <a:noFill/>
          </a:ln>
        </p:spPr>
        <p:txBody>
          <a:bodyPr spcFirstLastPara="1" wrap="square" lIns="91425" tIns="45700" rIns="91425" bIns="45700" anchor="b" anchorCtr="0">
            <a:noAutofit/>
          </a:bodyPr>
          <a:lstStyle/>
          <a:p>
            <a:pPr algn="l"/>
            <a:br>
              <a:rPr lang="en-GB" dirty="0">
                <a:latin typeface="Candara" panose="020E0502030303020204" pitchFamily="34" charset="0"/>
              </a:rPr>
            </a:br>
            <a:r>
              <a:rPr lang="en-GB" sz="3200" dirty="0">
                <a:latin typeface="+mn-lt"/>
              </a:rPr>
              <a:t>Involvement in applied health and care research in London</a:t>
            </a:r>
            <a:br>
              <a:rPr lang="en-GB" sz="3200" dirty="0">
                <a:latin typeface="+mn-lt"/>
              </a:rPr>
            </a:br>
            <a:r>
              <a:rPr lang="en-GB" sz="2000" dirty="0">
                <a:latin typeface="+mn-lt"/>
              </a:rPr>
              <a:t> </a:t>
            </a:r>
            <a:br>
              <a:rPr lang="en-GB" sz="3200" dirty="0">
                <a:latin typeface="+mn-lt"/>
              </a:rPr>
            </a:br>
            <a:r>
              <a:rPr lang="en-GB" sz="2200" dirty="0">
                <a:latin typeface="+mn-lt"/>
              </a:rPr>
              <a:t>Dr Jane Stafford</a:t>
            </a:r>
            <a:br>
              <a:rPr lang="en-GB" sz="2200" dirty="0">
                <a:latin typeface="+mn-lt"/>
              </a:rPr>
            </a:br>
            <a:r>
              <a:rPr lang="en-GB" sz="2200" dirty="0">
                <a:latin typeface="+mn-lt"/>
              </a:rPr>
              <a:t>Associate director of operations</a:t>
            </a:r>
          </a:p>
        </p:txBody>
      </p:sp>
      <p:pic>
        <p:nvPicPr>
          <p:cNvPr id="10" name="Picture 9">
            <a:extLst>
              <a:ext uri="{FF2B5EF4-FFF2-40B4-BE49-F238E27FC236}">
                <a16:creationId xmlns:a16="http://schemas.microsoft.com/office/drawing/2014/main" id="{0EFAA3A2-FF70-1248-B9A4-7112490BF2F8}"/>
              </a:ext>
            </a:extLst>
          </p:cNvPr>
          <p:cNvPicPr>
            <a:picLocks noChangeAspect="1"/>
          </p:cNvPicPr>
          <p:nvPr/>
        </p:nvPicPr>
        <p:blipFill>
          <a:blip r:embed="rId3"/>
          <a:stretch>
            <a:fillRect/>
          </a:stretch>
        </p:blipFill>
        <p:spPr>
          <a:xfrm>
            <a:off x="-3492" y="2562425"/>
            <a:ext cx="9144000" cy="392771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6BFDC-A8AF-1C15-E83F-5AC22BFB59F9}"/>
              </a:ext>
            </a:extLst>
          </p:cNvPr>
          <p:cNvSpPr>
            <a:spLocks noGrp="1"/>
          </p:cNvSpPr>
          <p:nvPr>
            <p:ph type="title"/>
          </p:nvPr>
        </p:nvSpPr>
        <p:spPr>
          <a:xfrm>
            <a:off x="628650" y="228942"/>
            <a:ext cx="7886700" cy="878788"/>
          </a:xfrm>
        </p:spPr>
        <p:txBody>
          <a:bodyPr/>
          <a:lstStyle/>
          <a:p>
            <a:r>
              <a:rPr lang="en-GB" dirty="0"/>
              <a:t>Future involvement</a:t>
            </a:r>
          </a:p>
        </p:txBody>
      </p:sp>
      <p:sp>
        <p:nvSpPr>
          <p:cNvPr id="3" name="Text Placeholder 2">
            <a:extLst>
              <a:ext uri="{FF2B5EF4-FFF2-40B4-BE49-F238E27FC236}">
                <a16:creationId xmlns:a16="http://schemas.microsoft.com/office/drawing/2014/main" id="{4CAA78B3-D80A-29C2-F58B-7D261DC78DCE}"/>
              </a:ext>
            </a:extLst>
          </p:cNvPr>
          <p:cNvSpPr>
            <a:spLocks noGrp="1"/>
          </p:cNvSpPr>
          <p:nvPr>
            <p:ph type="body" idx="1"/>
          </p:nvPr>
        </p:nvSpPr>
        <p:spPr>
          <a:xfrm>
            <a:off x="178138" y="1322117"/>
            <a:ext cx="3869988" cy="4853118"/>
          </a:xfrm>
        </p:spPr>
        <p:txBody>
          <a:bodyPr/>
          <a:lstStyle/>
          <a:p>
            <a:r>
              <a:rPr lang="en-GB" dirty="0"/>
              <a:t>ARC South London ends in 2026</a:t>
            </a:r>
          </a:p>
          <a:p>
            <a:r>
              <a:rPr lang="en-GB" dirty="0"/>
              <a:t>NIHR may fund Pan-London ARC</a:t>
            </a:r>
          </a:p>
          <a:p>
            <a:r>
              <a:rPr lang="en-GB" dirty="0"/>
              <a:t>We plan to share and take forward learning from ARC South London and partners </a:t>
            </a:r>
          </a:p>
          <a:p>
            <a:r>
              <a:rPr lang="en-GB" b="1" dirty="0"/>
              <a:t>Inclusive involvement which makes a difference is vital now and in the future</a:t>
            </a:r>
            <a:endParaRPr lang="en-GB" b="1"/>
          </a:p>
        </p:txBody>
      </p:sp>
      <p:pic>
        <p:nvPicPr>
          <p:cNvPr id="15" name="Picture 14" descr="A person speaking into a microphone in front of a crowd&#10;&#10;AI-generated content may be incorrect.">
            <a:extLst>
              <a:ext uri="{FF2B5EF4-FFF2-40B4-BE49-F238E27FC236}">
                <a16:creationId xmlns:a16="http://schemas.microsoft.com/office/drawing/2014/main" id="{B6362EA1-B592-EB44-D992-C133610EFC55}"/>
              </a:ext>
            </a:extLst>
          </p:cNvPr>
          <p:cNvPicPr>
            <a:picLocks noChangeAspect="1"/>
          </p:cNvPicPr>
          <p:nvPr/>
        </p:nvPicPr>
        <p:blipFill>
          <a:blip r:embed="rId3"/>
          <a:stretch>
            <a:fillRect/>
          </a:stretch>
        </p:blipFill>
        <p:spPr>
          <a:xfrm>
            <a:off x="4219576" y="1322117"/>
            <a:ext cx="4672846" cy="2630758"/>
          </a:xfrm>
          <a:prstGeom prst="rect">
            <a:avLst/>
          </a:prstGeom>
        </p:spPr>
      </p:pic>
    </p:spTree>
    <p:extLst>
      <p:ext uri="{BB962C8B-B14F-4D97-AF65-F5344CB8AC3E}">
        <p14:creationId xmlns:p14="http://schemas.microsoft.com/office/powerpoint/2010/main" val="3731808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p13"/>
          <p:cNvSpPr txBox="1">
            <a:spLocks noGrp="1"/>
          </p:cNvSpPr>
          <p:nvPr>
            <p:ph type="body" idx="1"/>
          </p:nvPr>
        </p:nvSpPr>
        <p:spPr>
          <a:xfrm>
            <a:off x="628650" y="2277101"/>
            <a:ext cx="7886700" cy="2303797"/>
          </a:xfrm>
          <a:prstGeom prst="rect">
            <a:avLst/>
          </a:prstGeom>
          <a:noFill/>
          <a:ln>
            <a:noFill/>
          </a:ln>
        </p:spPr>
        <p:txBody>
          <a:bodyPr spcFirstLastPara="1" wrap="square" lIns="91425" tIns="45700" rIns="91425" bIns="45700" anchor="t" anchorCtr="0">
            <a:noAutofit/>
          </a:bodyPr>
          <a:lstStyle/>
          <a:p>
            <a:pPr marL="228600" lvl="0" indent="-76200" algn="ctr">
              <a:spcBef>
                <a:spcPts val="0"/>
              </a:spcBef>
              <a:buNone/>
            </a:pPr>
            <a:r>
              <a:rPr lang="en-GB" sz="2800" dirty="0"/>
              <a:t>Find out more about involvement at ARC South London at:</a:t>
            </a:r>
            <a:br>
              <a:rPr lang="en-GB" sz="3200" dirty="0"/>
            </a:br>
            <a:br>
              <a:rPr lang="en-GB" sz="3200" dirty="0"/>
            </a:br>
            <a:r>
              <a:rPr lang="en-GB" sz="3200" b="1" dirty="0"/>
              <a:t>www.arc-sl.nihr.ac.uk/involving-patients-public</a:t>
            </a:r>
            <a:br>
              <a:rPr lang="en-GB" sz="3200" dirty="0"/>
            </a:br>
            <a:endParaRPr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22600-4D01-44FD-D0E8-13F3695BA1E8}"/>
              </a:ext>
            </a:extLst>
          </p:cNvPr>
          <p:cNvSpPr>
            <a:spLocks noGrp="1"/>
          </p:cNvSpPr>
          <p:nvPr>
            <p:ph type="title"/>
          </p:nvPr>
        </p:nvSpPr>
        <p:spPr>
          <a:xfrm>
            <a:off x="80211" y="108454"/>
            <a:ext cx="9114922" cy="878788"/>
          </a:xfrm>
        </p:spPr>
        <p:txBody>
          <a:bodyPr/>
          <a:lstStyle/>
          <a:p>
            <a:r>
              <a:rPr lang="en-GB" dirty="0"/>
              <a:t>Value of involvement in health and care research </a:t>
            </a:r>
          </a:p>
        </p:txBody>
      </p:sp>
      <p:graphicFrame>
        <p:nvGraphicFramePr>
          <p:cNvPr id="5" name="Diagram 4">
            <a:extLst>
              <a:ext uri="{FF2B5EF4-FFF2-40B4-BE49-F238E27FC236}">
                <a16:creationId xmlns:a16="http://schemas.microsoft.com/office/drawing/2014/main" id="{7111DCD2-E9BE-0068-8712-936EC0C79622}"/>
              </a:ext>
            </a:extLst>
          </p:cNvPr>
          <p:cNvGraphicFramePr/>
          <p:nvPr>
            <p:extLst>
              <p:ext uri="{D42A27DB-BD31-4B8C-83A1-F6EECF244321}">
                <p14:modId xmlns:p14="http://schemas.microsoft.com/office/powerpoint/2010/main" val="3700636869"/>
              </p:ext>
            </p:extLst>
          </p:nvPr>
        </p:nvGraphicFramePr>
        <p:xfrm>
          <a:off x="328863" y="987242"/>
          <a:ext cx="8486274" cy="4065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descr="Raith Hart, Andrew Grundy and Simon Hackett">
            <a:extLst>
              <a:ext uri="{FF2B5EF4-FFF2-40B4-BE49-F238E27FC236}">
                <a16:creationId xmlns:a16="http://schemas.microsoft.com/office/drawing/2014/main" id="{D83D719A-7A5C-6A1A-B4A7-2365E42B7E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3924300"/>
            <a:ext cx="3079651" cy="2112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559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D14D-8AA3-7EE9-DACD-EFD5DFB394CA}"/>
              </a:ext>
            </a:extLst>
          </p:cNvPr>
          <p:cNvSpPr>
            <a:spLocks noGrp="1"/>
          </p:cNvSpPr>
          <p:nvPr>
            <p:ph type="title"/>
          </p:nvPr>
        </p:nvSpPr>
        <p:spPr/>
        <p:txBody>
          <a:bodyPr/>
          <a:lstStyle/>
          <a:p>
            <a:r>
              <a:rPr lang="en-GB" dirty="0"/>
              <a:t>NIHR Strategic Commitments for Public Partnerships 2025-2030</a:t>
            </a:r>
          </a:p>
        </p:txBody>
      </p:sp>
      <p:sp>
        <p:nvSpPr>
          <p:cNvPr id="3" name="Text Placeholder 2">
            <a:extLst>
              <a:ext uri="{FF2B5EF4-FFF2-40B4-BE49-F238E27FC236}">
                <a16:creationId xmlns:a16="http://schemas.microsoft.com/office/drawing/2014/main" id="{9A1210F2-3B7B-503F-979C-8CFFC1092A41}"/>
              </a:ext>
            </a:extLst>
          </p:cNvPr>
          <p:cNvSpPr>
            <a:spLocks noGrp="1"/>
          </p:cNvSpPr>
          <p:nvPr>
            <p:ph type="body" idx="1"/>
          </p:nvPr>
        </p:nvSpPr>
        <p:spPr>
          <a:xfrm>
            <a:off x="628649" y="1420377"/>
            <a:ext cx="7599446" cy="2390752"/>
          </a:xfrm>
        </p:spPr>
        <p:txBody>
          <a:bodyPr/>
          <a:lstStyle/>
          <a:p>
            <a:r>
              <a:rPr lang="en-GB" sz="2200" dirty="0"/>
              <a:t>Embed research inclusion</a:t>
            </a:r>
          </a:p>
          <a:p>
            <a:r>
              <a:rPr lang="en-GB" sz="2200" dirty="0"/>
              <a:t>Strengthen partnerships</a:t>
            </a:r>
          </a:p>
          <a:p>
            <a:r>
              <a:rPr lang="en-GB" sz="2200" dirty="0"/>
              <a:t>Improve reward and recognition</a:t>
            </a:r>
          </a:p>
          <a:p>
            <a:r>
              <a:rPr lang="en-GB" sz="2200" dirty="0"/>
              <a:t>Require feedback</a:t>
            </a:r>
          </a:p>
          <a:p>
            <a:r>
              <a:rPr lang="en-GB" sz="2200" dirty="0"/>
              <a:t>Strengthen capability and capacity</a:t>
            </a:r>
            <a:br>
              <a:rPr lang="en-GB" dirty="0"/>
            </a:br>
            <a:endParaRPr lang="en-GB" dirty="0"/>
          </a:p>
        </p:txBody>
      </p:sp>
      <p:pic>
        <p:nvPicPr>
          <p:cNvPr id="5" name="Picture 4">
            <a:extLst>
              <a:ext uri="{FF2B5EF4-FFF2-40B4-BE49-F238E27FC236}">
                <a16:creationId xmlns:a16="http://schemas.microsoft.com/office/drawing/2014/main" id="{9B1B436A-7D68-8FFA-9E15-7746FC9DF89B}"/>
              </a:ext>
            </a:extLst>
          </p:cNvPr>
          <p:cNvPicPr>
            <a:picLocks noChangeAspect="1"/>
          </p:cNvPicPr>
          <p:nvPr/>
        </p:nvPicPr>
        <p:blipFill>
          <a:blip r:embed="rId3"/>
          <a:stretch>
            <a:fillRect/>
          </a:stretch>
        </p:blipFill>
        <p:spPr>
          <a:xfrm>
            <a:off x="772276" y="3811129"/>
            <a:ext cx="7312192" cy="2270800"/>
          </a:xfrm>
          <a:prstGeom prst="rect">
            <a:avLst/>
          </a:prstGeom>
        </p:spPr>
      </p:pic>
    </p:spTree>
    <p:extLst>
      <p:ext uri="{BB962C8B-B14F-4D97-AF65-F5344CB8AC3E}">
        <p14:creationId xmlns:p14="http://schemas.microsoft.com/office/powerpoint/2010/main" val="185109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41690-A125-78EF-5669-5E7950041E9C}"/>
              </a:ext>
            </a:extLst>
          </p:cNvPr>
          <p:cNvSpPr>
            <a:spLocks noGrp="1"/>
          </p:cNvSpPr>
          <p:nvPr>
            <p:ph type="title"/>
          </p:nvPr>
        </p:nvSpPr>
        <p:spPr/>
        <p:txBody>
          <a:bodyPr/>
          <a:lstStyle/>
          <a:p>
            <a:r>
              <a:rPr lang="en-GB" dirty="0"/>
              <a:t>NIHR ARC South London goals</a:t>
            </a:r>
          </a:p>
        </p:txBody>
      </p:sp>
      <p:pic>
        <p:nvPicPr>
          <p:cNvPr id="13" name="Picture 12" descr="A person holding a microphone&#10;&#10;AI-generated content may be incorrect.">
            <a:extLst>
              <a:ext uri="{FF2B5EF4-FFF2-40B4-BE49-F238E27FC236}">
                <a16:creationId xmlns:a16="http://schemas.microsoft.com/office/drawing/2014/main" id="{7CE6EE1F-7043-F5B9-8D8D-6EF1DA81CCB0}"/>
              </a:ext>
            </a:extLst>
          </p:cNvPr>
          <p:cNvPicPr>
            <a:picLocks noChangeAspect="1"/>
          </p:cNvPicPr>
          <p:nvPr/>
        </p:nvPicPr>
        <p:blipFill>
          <a:blip r:embed="rId3"/>
          <a:stretch>
            <a:fillRect/>
          </a:stretch>
        </p:blipFill>
        <p:spPr>
          <a:xfrm>
            <a:off x="773030" y="1243915"/>
            <a:ext cx="7066046" cy="4709837"/>
          </a:xfrm>
          <a:prstGeom prst="rect">
            <a:avLst/>
          </a:prstGeom>
        </p:spPr>
      </p:pic>
    </p:spTree>
    <p:extLst>
      <p:ext uri="{BB962C8B-B14F-4D97-AF65-F5344CB8AC3E}">
        <p14:creationId xmlns:p14="http://schemas.microsoft.com/office/powerpoint/2010/main" val="723649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E0834-DBDC-24AD-DD8E-963D7C71B71F}"/>
              </a:ext>
            </a:extLst>
          </p:cNvPr>
          <p:cNvSpPr>
            <a:spLocks noGrp="1"/>
          </p:cNvSpPr>
          <p:nvPr>
            <p:ph type="title"/>
          </p:nvPr>
        </p:nvSpPr>
        <p:spPr/>
        <p:txBody>
          <a:bodyPr/>
          <a:lstStyle/>
          <a:p>
            <a:r>
              <a:rPr lang="en-GB" dirty="0"/>
              <a:t>Areas of focus for involvement</a:t>
            </a:r>
          </a:p>
        </p:txBody>
      </p:sp>
      <p:sp>
        <p:nvSpPr>
          <p:cNvPr id="3" name="Text Placeholder 2">
            <a:extLst>
              <a:ext uri="{FF2B5EF4-FFF2-40B4-BE49-F238E27FC236}">
                <a16:creationId xmlns:a16="http://schemas.microsoft.com/office/drawing/2014/main" id="{4CDFD888-DE26-4B44-7364-F5B75CE72435}"/>
              </a:ext>
            </a:extLst>
          </p:cNvPr>
          <p:cNvSpPr>
            <a:spLocks noGrp="1"/>
          </p:cNvSpPr>
          <p:nvPr>
            <p:ph type="body" idx="1"/>
          </p:nvPr>
        </p:nvSpPr>
        <p:spPr>
          <a:xfrm>
            <a:off x="4319338" y="1523517"/>
            <a:ext cx="4196012" cy="4428104"/>
          </a:xfrm>
        </p:spPr>
        <p:txBody>
          <a:bodyPr/>
          <a:lstStyle/>
          <a:p>
            <a:pPr lvl="0"/>
            <a:r>
              <a:rPr lang="en-GB" sz="2600" dirty="0"/>
              <a:t>Involvement in governance</a:t>
            </a:r>
          </a:p>
          <a:p>
            <a:pPr lvl="0"/>
            <a:r>
              <a:rPr lang="en-US" sz="2600" dirty="0"/>
              <a:t>Developing contributors’ skills and knowledge for more in-depth roles</a:t>
            </a:r>
          </a:p>
          <a:p>
            <a:pPr lvl="0"/>
            <a:r>
              <a:rPr lang="en-GB" sz="2600" dirty="0"/>
              <a:t>Involving groups and networks</a:t>
            </a:r>
          </a:p>
          <a:p>
            <a:pPr lvl="0"/>
            <a:r>
              <a:rPr lang="en-GB" sz="2600" dirty="0"/>
              <a:t>Inclusive involvement addressing health and care inequalities</a:t>
            </a:r>
          </a:p>
        </p:txBody>
      </p:sp>
      <p:pic>
        <p:nvPicPr>
          <p:cNvPr id="6146" name="Picture 2">
            <a:extLst>
              <a:ext uri="{FF2B5EF4-FFF2-40B4-BE49-F238E27FC236}">
                <a16:creationId xmlns:a16="http://schemas.microsoft.com/office/drawing/2014/main" id="{12506EDA-945B-7F2F-A62D-5FD6635CE6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209" y="1785939"/>
            <a:ext cx="3811129" cy="2614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443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51455-FE84-43FD-3FBC-21B94134BC14}"/>
              </a:ext>
            </a:extLst>
          </p:cNvPr>
          <p:cNvSpPr>
            <a:spLocks noGrp="1"/>
          </p:cNvSpPr>
          <p:nvPr>
            <p:ph type="title"/>
          </p:nvPr>
        </p:nvSpPr>
        <p:spPr>
          <a:xfrm>
            <a:off x="628650" y="175344"/>
            <a:ext cx="7886700" cy="878788"/>
          </a:xfrm>
        </p:spPr>
        <p:txBody>
          <a:bodyPr/>
          <a:lstStyle/>
          <a:p>
            <a:r>
              <a:rPr lang="en-GB" dirty="0"/>
              <a:t>Involvement in governance</a:t>
            </a:r>
          </a:p>
        </p:txBody>
      </p:sp>
      <p:sp>
        <p:nvSpPr>
          <p:cNvPr id="3" name="Text Placeholder 2">
            <a:extLst>
              <a:ext uri="{FF2B5EF4-FFF2-40B4-BE49-F238E27FC236}">
                <a16:creationId xmlns:a16="http://schemas.microsoft.com/office/drawing/2014/main" id="{BEAEDE8C-5057-CF09-929B-C1EE50CDA8AB}"/>
              </a:ext>
            </a:extLst>
          </p:cNvPr>
          <p:cNvSpPr>
            <a:spLocks noGrp="1"/>
          </p:cNvSpPr>
          <p:nvPr>
            <p:ph type="body" idx="1"/>
          </p:nvPr>
        </p:nvSpPr>
        <p:spPr>
          <a:xfrm>
            <a:off x="3881886" y="1054132"/>
            <a:ext cx="5262114" cy="3460644"/>
          </a:xfrm>
        </p:spPr>
        <p:txBody>
          <a:bodyPr/>
          <a:lstStyle/>
          <a:p>
            <a:r>
              <a:rPr lang="en-GB" sz="2600" dirty="0"/>
              <a:t>Co-designed our Involvement Strategy</a:t>
            </a:r>
          </a:p>
          <a:p>
            <a:r>
              <a:rPr lang="en-GB" sz="2600" dirty="0"/>
              <a:t>Board and executive public member representation </a:t>
            </a:r>
          </a:p>
          <a:p>
            <a:r>
              <a:rPr lang="en-GB" sz="2600" dirty="0"/>
              <a:t>Established an Involvement Advisory Group</a:t>
            </a:r>
          </a:p>
        </p:txBody>
      </p:sp>
      <p:pic>
        <p:nvPicPr>
          <p:cNvPr id="5" name="Picture 4">
            <a:extLst>
              <a:ext uri="{FF2B5EF4-FFF2-40B4-BE49-F238E27FC236}">
                <a16:creationId xmlns:a16="http://schemas.microsoft.com/office/drawing/2014/main" id="{10F662CF-A565-8FA7-B529-A0AA7EF245D2}"/>
              </a:ext>
            </a:extLst>
          </p:cNvPr>
          <p:cNvPicPr>
            <a:picLocks noChangeAspect="1"/>
          </p:cNvPicPr>
          <p:nvPr/>
        </p:nvPicPr>
        <p:blipFill>
          <a:blip r:embed="rId3"/>
          <a:stretch>
            <a:fillRect/>
          </a:stretch>
        </p:blipFill>
        <p:spPr>
          <a:xfrm>
            <a:off x="482441" y="1254130"/>
            <a:ext cx="3399445" cy="4841871"/>
          </a:xfrm>
          <a:prstGeom prst="rect">
            <a:avLst/>
          </a:prstGeom>
        </p:spPr>
      </p:pic>
      <p:pic>
        <p:nvPicPr>
          <p:cNvPr id="6" name="Picture 5" descr="A group of people sitting in chairs&#10;&#10;AI-generated content may be incorrect.">
            <a:extLst>
              <a:ext uri="{FF2B5EF4-FFF2-40B4-BE49-F238E27FC236}">
                <a16:creationId xmlns:a16="http://schemas.microsoft.com/office/drawing/2014/main" id="{1DDF4BB9-D383-2B80-E2E6-0011B430CC75}"/>
              </a:ext>
            </a:extLst>
          </p:cNvPr>
          <p:cNvPicPr>
            <a:picLocks noChangeAspect="1"/>
          </p:cNvPicPr>
          <p:nvPr/>
        </p:nvPicPr>
        <p:blipFill>
          <a:blip r:embed="rId4"/>
          <a:stretch>
            <a:fillRect/>
          </a:stretch>
        </p:blipFill>
        <p:spPr>
          <a:xfrm>
            <a:off x="4449155" y="3829915"/>
            <a:ext cx="3399445" cy="2266086"/>
          </a:xfrm>
          <a:prstGeom prst="rect">
            <a:avLst/>
          </a:prstGeom>
        </p:spPr>
      </p:pic>
    </p:spTree>
    <p:extLst>
      <p:ext uri="{BB962C8B-B14F-4D97-AF65-F5344CB8AC3E}">
        <p14:creationId xmlns:p14="http://schemas.microsoft.com/office/powerpoint/2010/main" val="828446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C9BB0-8C8C-404C-D5A4-BDD7BE6FDAB1}"/>
              </a:ext>
            </a:extLst>
          </p:cNvPr>
          <p:cNvSpPr>
            <a:spLocks noGrp="1"/>
          </p:cNvSpPr>
          <p:nvPr>
            <p:ph type="title"/>
          </p:nvPr>
        </p:nvSpPr>
        <p:spPr>
          <a:xfrm>
            <a:off x="628650" y="227103"/>
            <a:ext cx="7886700" cy="878788"/>
          </a:xfrm>
        </p:spPr>
        <p:txBody>
          <a:bodyPr/>
          <a:lstStyle/>
          <a:p>
            <a:r>
              <a:rPr lang="en-GB" dirty="0"/>
              <a:t>Developing contributors’ skills and knowledge</a:t>
            </a:r>
          </a:p>
        </p:txBody>
      </p:sp>
      <p:sp>
        <p:nvSpPr>
          <p:cNvPr id="3" name="Text Placeholder 2">
            <a:extLst>
              <a:ext uri="{FF2B5EF4-FFF2-40B4-BE49-F238E27FC236}">
                <a16:creationId xmlns:a16="http://schemas.microsoft.com/office/drawing/2014/main" id="{33E010B2-1965-43A7-E9CF-F34884FE69A1}"/>
              </a:ext>
            </a:extLst>
          </p:cNvPr>
          <p:cNvSpPr>
            <a:spLocks noGrp="1"/>
          </p:cNvSpPr>
          <p:nvPr>
            <p:ph type="body" idx="1"/>
          </p:nvPr>
        </p:nvSpPr>
        <p:spPr>
          <a:xfrm>
            <a:off x="270112" y="1283045"/>
            <a:ext cx="3892315" cy="4879629"/>
          </a:xfrm>
        </p:spPr>
        <p:txBody>
          <a:bodyPr/>
          <a:lstStyle/>
          <a:p>
            <a:r>
              <a:rPr lang="en-GB" sz="2800" dirty="0"/>
              <a:t>Trained peer researchers</a:t>
            </a:r>
          </a:p>
          <a:p>
            <a:r>
              <a:rPr lang="en-GB" sz="2800" dirty="0"/>
              <a:t>Training public contributors</a:t>
            </a:r>
          </a:p>
          <a:p>
            <a:r>
              <a:rPr lang="en-GB" sz="2800" dirty="0"/>
              <a:t>Lived experience contributors have co-authored papers</a:t>
            </a:r>
          </a:p>
          <a:p>
            <a:endParaRPr lang="en-GB" dirty="0"/>
          </a:p>
        </p:txBody>
      </p:sp>
      <p:pic>
        <p:nvPicPr>
          <p:cNvPr id="2054" name="Picture 6" descr="Marion Sumerfield and Sarah Crabtree present their poster">
            <a:extLst>
              <a:ext uri="{FF2B5EF4-FFF2-40B4-BE49-F238E27FC236}">
                <a16:creationId xmlns:a16="http://schemas.microsoft.com/office/drawing/2014/main" id="{2026726E-8164-EF11-6F8F-96CB3EDB6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75" y="4517843"/>
            <a:ext cx="2647950" cy="15625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F4F6FCB-5690-121B-D85C-2D0236859000}"/>
              </a:ext>
            </a:extLst>
          </p:cNvPr>
          <p:cNvPicPr>
            <a:picLocks noChangeAspect="1"/>
          </p:cNvPicPr>
          <p:nvPr/>
        </p:nvPicPr>
        <p:blipFill>
          <a:blip r:embed="rId4"/>
          <a:stretch>
            <a:fillRect/>
          </a:stretch>
        </p:blipFill>
        <p:spPr>
          <a:xfrm>
            <a:off x="4338234" y="1340330"/>
            <a:ext cx="4177116" cy="2943074"/>
          </a:xfrm>
          <a:prstGeom prst="rect">
            <a:avLst/>
          </a:prstGeom>
        </p:spPr>
      </p:pic>
    </p:spTree>
    <p:extLst>
      <p:ext uri="{BB962C8B-B14F-4D97-AF65-F5344CB8AC3E}">
        <p14:creationId xmlns:p14="http://schemas.microsoft.com/office/powerpoint/2010/main" val="359209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C0F20-D0DB-18BC-1332-720CAA31127D}"/>
              </a:ext>
            </a:extLst>
          </p:cNvPr>
          <p:cNvSpPr>
            <a:spLocks noGrp="1"/>
          </p:cNvSpPr>
          <p:nvPr>
            <p:ph type="title"/>
          </p:nvPr>
        </p:nvSpPr>
        <p:spPr/>
        <p:txBody>
          <a:bodyPr/>
          <a:lstStyle/>
          <a:p>
            <a:r>
              <a:rPr lang="en-GB" dirty="0"/>
              <a:t>Involving groups and networks</a:t>
            </a:r>
          </a:p>
        </p:txBody>
      </p:sp>
      <p:sp>
        <p:nvSpPr>
          <p:cNvPr id="3" name="Text Placeholder 2">
            <a:extLst>
              <a:ext uri="{FF2B5EF4-FFF2-40B4-BE49-F238E27FC236}">
                <a16:creationId xmlns:a16="http://schemas.microsoft.com/office/drawing/2014/main" id="{41B3FF7F-71E7-2544-22FD-91ADFA0AAE9D}"/>
              </a:ext>
            </a:extLst>
          </p:cNvPr>
          <p:cNvSpPr>
            <a:spLocks noGrp="1"/>
          </p:cNvSpPr>
          <p:nvPr>
            <p:ph type="body" idx="1"/>
          </p:nvPr>
        </p:nvSpPr>
        <p:spPr>
          <a:xfrm>
            <a:off x="628650" y="1186454"/>
            <a:ext cx="4019550" cy="4427632"/>
          </a:xfrm>
        </p:spPr>
        <p:txBody>
          <a:bodyPr/>
          <a:lstStyle/>
          <a:p>
            <a:r>
              <a:rPr lang="en-GB" dirty="0"/>
              <a:t>Dementia Community Research Network</a:t>
            </a:r>
          </a:p>
          <a:p>
            <a:r>
              <a:rPr lang="en-GB" dirty="0"/>
              <a:t>Collaboration with people with lived experience and charities by maternity and perinatal mental health researchers</a:t>
            </a:r>
          </a:p>
          <a:p>
            <a:r>
              <a:rPr lang="en-GB" dirty="0"/>
              <a:t>Speakers from community organisations at research events</a:t>
            </a:r>
          </a:p>
          <a:p>
            <a:endParaRPr lang="en-GB" dirty="0"/>
          </a:p>
        </p:txBody>
      </p:sp>
      <p:pic>
        <p:nvPicPr>
          <p:cNvPr id="1028" name="Picture 4" descr="Individuals networking at stalls at the DCRN event">
            <a:extLst>
              <a:ext uri="{FF2B5EF4-FFF2-40B4-BE49-F238E27FC236}">
                <a16:creationId xmlns:a16="http://schemas.microsoft.com/office/drawing/2014/main" id="{AF052F2C-27A8-F11F-2629-6ABE105BD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664" y="1392002"/>
            <a:ext cx="2559611" cy="17560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group of people sitting at a table&#10;&#10;AI-generated content may be incorrect.">
            <a:extLst>
              <a:ext uri="{FF2B5EF4-FFF2-40B4-BE49-F238E27FC236}">
                <a16:creationId xmlns:a16="http://schemas.microsoft.com/office/drawing/2014/main" id="{86A2A411-7240-E94A-8089-9903F6DAFAF7}"/>
              </a:ext>
            </a:extLst>
          </p:cNvPr>
          <p:cNvPicPr>
            <a:picLocks noChangeAspect="1"/>
          </p:cNvPicPr>
          <p:nvPr/>
        </p:nvPicPr>
        <p:blipFill>
          <a:blip r:embed="rId4"/>
          <a:stretch>
            <a:fillRect/>
          </a:stretch>
        </p:blipFill>
        <p:spPr>
          <a:xfrm>
            <a:off x="4974664" y="3429000"/>
            <a:ext cx="3393514" cy="2545136"/>
          </a:xfrm>
          <a:prstGeom prst="rect">
            <a:avLst/>
          </a:prstGeom>
        </p:spPr>
      </p:pic>
    </p:spTree>
    <p:extLst>
      <p:ext uri="{BB962C8B-B14F-4D97-AF65-F5344CB8AC3E}">
        <p14:creationId xmlns:p14="http://schemas.microsoft.com/office/powerpoint/2010/main" val="1423645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7B2A3-0B17-6CAA-6850-119C4DF83CD6}"/>
              </a:ext>
            </a:extLst>
          </p:cNvPr>
          <p:cNvSpPr>
            <a:spLocks noGrp="1"/>
          </p:cNvSpPr>
          <p:nvPr>
            <p:ph type="title"/>
          </p:nvPr>
        </p:nvSpPr>
        <p:spPr/>
        <p:txBody>
          <a:bodyPr/>
          <a:lstStyle/>
          <a:p>
            <a:r>
              <a:rPr lang="en-GB" dirty="0"/>
              <a:t>Inclusive involvement addressing health and care inequalities</a:t>
            </a:r>
          </a:p>
        </p:txBody>
      </p:sp>
      <p:sp>
        <p:nvSpPr>
          <p:cNvPr id="3" name="Text Placeholder 2">
            <a:extLst>
              <a:ext uri="{FF2B5EF4-FFF2-40B4-BE49-F238E27FC236}">
                <a16:creationId xmlns:a16="http://schemas.microsoft.com/office/drawing/2014/main" id="{27E4B679-5876-B342-E35B-02772297908E}"/>
              </a:ext>
            </a:extLst>
          </p:cNvPr>
          <p:cNvSpPr>
            <a:spLocks noGrp="1"/>
          </p:cNvSpPr>
          <p:nvPr>
            <p:ph type="body" idx="1"/>
          </p:nvPr>
        </p:nvSpPr>
        <p:spPr>
          <a:xfrm>
            <a:off x="254140" y="1186455"/>
            <a:ext cx="8889860" cy="4485090"/>
          </a:xfrm>
        </p:spPr>
        <p:txBody>
          <a:bodyPr/>
          <a:lstStyle/>
          <a:p>
            <a:r>
              <a:rPr lang="en-GB" dirty="0"/>
              <a:t>Created resources in different languages to help reach underserved communities</a:t>
            </a:r>
          </a:p>
          <a:p>
            <a:r>
              <a:rPr lang="en-GB" dirty="0"/>
              <a:t>Diverse Public Research Panel provided feedback to researchers on projects</a:t>
            </a:r>
          </a:p>
          <a:p>
            <a:endParaRPr lang="en-GB" dirty="0"/>
          </a:p>
          <a:p>
            <a:endParaRPr lang="en-GB" dirty="0"/>
          </a:p>
        </p:txBody>
      </p:sp>
      <p:sp>
        <p:nvSpPr>
          <p:cNvPr id="6" name="Text Placeholder 2">
            <a:extLst>
              <a:ext uri="{FF2B5EF4-FFF2-40B4-BE49-F238E27FC236}">
                <a16:creationId xmlns:a16="http://schemas.microsoft.com/office/drawing/2014/main" id="{7C0EF53A-239B-D03C-933D-0D1BA566FE4B}"/>
              </a:ext>
            </a:extLst>
          </p:cNvPr>
          <p:cNvSpPr txBox="1">
            <a:spLocks/>
          </p:cNvSpPr>
          <p:nvPr/>
        </p:nvSpPr>
        <p:spPr>
          <a:xfrm>
            <a:off x="254140" y="2807228"/>
            <a:ext cx="4654875" cy="2864317"/>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81000" algn="l" rtl="0">
              <a:lnSpc>
                <a:spcPct val="90000"/>
              </a:lnSpc>
              <a:spcBef>
                <a:spcPts val="1000"/>
              </a:spcBef>
              <a:spcAft>
                <a:spcPts val="0"/>
              </a:spcAft>
              <a:buClr>
                <a:srgbClr val="193E72"/>
              </a:buClr>
              <a:buSzPts val="2400"/>
              <a:buFont typeface="Arial"/>
              <a:buChar char="•"/>
              <a:defRPr sz="2400" b="0" i="0" u="none" strike="noStrike" cap="none">
                <a:solidFill>
                  <a:srgbClr val="193E72"/>
                </a:solidFill>
                <a:latin typeface="Arial"/>
                <a:ea typeface="Arial"/>
                <a:cs typeface="Arial"/>
                <a:sym typeface="Arial"/>
              </a:defRPr>
            </a:lvl1pPr>
            <a:lvl2pPr marL="914400" marR="0" lvl="1" indent="-355600" algn="l" rtl="0">
              <a:lnSpc>
                <a:spcPct val="90000"/>
              </a:lnSpc>
              <a:spcBef>
                <a:spcPts val="500"/>
              </a:spcBef>
              <a:spcAft>
                <a:spcPts val="0"/>
              </a:spcAft>
              <a:buClr>
                <a:srgbClr val="193E72"/>
              </a:buClr>
              <a:buSzPts val="2000"/>
              <a:buFont typeface="Arial"/>
              <a:buChar char="•"/>
              <a:defRPr sz="2000" b="0" i="0" u="none" strike="noStrike" cap="none">
                <a:solidFill>
                  <a:srgbClr val="193E72"/>
                </a:solidFill>
                <a:latin typeface="Arial"/>
                <a:ea typeface="Arial"/>
                <a:cs typeface="Arial"/>
                <a:sym typeface="Arial"/>
              </a:defRPr>
            </a:lvl2pPr>
            <a:lvl3pPr marL="1371600" marR="0" lvl="2" indent="-342900" algn="l" rtl="0">
              <a:lnSpc>
                <a:spcPct val="90000"/>
              </a:lnSpc>
              <a:spcBef>
                <a:spcPts val="500"/>
              </a:spcBef>
              <a:spcAft>
                <a:spcPts val="0"/>
              </a:spcAft>
              <a:buClr>
                <a:srgbClr val="193E72"/>
              </a:buClr>
              <a:buSzPts val="1800"/>
              <a:buFont typeface="Arial"/>
              <a:buChar char="•"/>
              <a:defRPr sz="1800" b="0" i="0" u="none" strike="noStrike" cap="none">
                <a:solidFill>
                  <a:srgbClr val="193E72"/>
                </a:solidFill>
                <a:latin typeface="Arial"/>
                <a:ea typeface="Arial"/>
                <a:cs typeface="Arial"/>
                <a:sym typeface="Arial"/>
              </a:defRPr>
            </a:lvl3pPr>
            <a:lvl4pPr marL="1828800" marR="0" lvl="3" indent="-342900" algn="l" rtl="0">
              <a:lnSpc>
                <a:spcPct val="90000"/>
              </a:lnSpc>
              <a:spcBef>
                <a:spcPts val="500"/>
              </a:spcBef>
              <a:spcAft>
                <a:spcPts val="0"/>
              </a:spcAft>
              <a:buClr>
                <a:srgbClr val="193E72"/>
              </a:buClr>
              <a:buSzPts val="1800"/>
              <a:buFont typeface="Arial"/>
              <a:buChar char="•"/>
              <a:defRPr sz="1800" b="0" i="0" u="none" strike="noStrike" cap="none">
                <a:solidFill>
                  <a:srgbClr val="193E72"/>
                </a:solidFill>
                <a:latin typeface="Arial"/>
                <a:ea typeface="Arial"/>
                <a:cs typeface="Arial"/>
                <a:sym typeface="Arial"/>
              </a:defRPr>
            </a:lvl4pPr>
            <a:lvl5pPr marL="2286000" marR="0" lvl="4" indent="-342900" algn="l" rtl="0">
              <a:lnSpc>
                <a:spcPct val="90000"/>
              </a:lnSpc>
              <a:spcBef>
                <a:spcPts val="500"/>
              </a:spcBef>
              <a:spcAft>
                <a:spcPts val="0"/>
              </a:spcAft>
              <a:buClr>
                <a:srgbClr val="193E72"/>
              </a:buClr>
              <a:buSzPts val="1800"/>
              <a:buFont typeface="Arial"/>
              <a:buChar char="•"/>
              <a:defRPr sz="1800" b="0" i="0" u="none" strike="noStrike" cap="none">
                <a:solidFill>
                  <a:srgbClr val="193E7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GB" dirty="0"/>
              <a:t>Made a video with Patient and Family Group members on involving people with communication difficulties after stroke</a:t>
            </a:r>
          </a:p>
          <a:p>
            <a:r>
              <a:rPr lang="en-GB" dirty="0"/>
              <a:t>Co-developed a public involvement strategy for palliative and end of life care research</a:t>
            </a:r>
          </a:p>
          <a:p>
            <a:endParaRPr lang="en-GB" dirty="0"/>
          </a:p>
          <a:p>
            <a:endParaRPr lang="en-GB" dirty="0"/>
          </a:p>
        </p:txBody>
      </p:sp>
      <p:pic>
        <p:nvPicPr>
          <p:cNvPr id="7" name="Picture 6" descr="A group of people posing for a photo&#10;&#10;AI-generated content may be incorrect.">
            <a:extLst>
              <a:ext uri="{FF2B5EF4-FFF2-40B4-BE49-F238E27FC236}">
                <a16:creationId xmlns:a16="http://schemas.microsoft.com/office/drawing/2014/main" id="{8A1E84E9-6761-11BB-12D6-0C8B5F4EB544}"/>
              </a:ext>
            </a:extLst>
          </p:cNvPr>
          <p:cNvPicPr>
            <a:picLocks noChangeAspect="1"/>
          </p:cNvPicPr>
          <p:nvPr/>
        </p:nvPicPr>
        <p:blipFill>
          <a:blip r:embed="rId3"/>
          <a:stretch>
            <a:fillRect/>
          </a:stretch>
        </p:blipFill>
        <p:spPr>
          <a:xfrm>
            <a:off x="4792980" y="2997990"/>
            <a:ext cx="3722370" cy="2482792"/>
          </a:xfrm>
          <a:prstGeom prst="rect">
            <a:avLst/>
          </a:prstGeom>
        </p:spPr>
      </p:pic>
    </p:spTree>
    <p:extLst>
      <p:ext uri="{BB962C8B-B14F-4D97-AF65-F5344CB8AC3E}">
        <p14:creationId xmlns:p14="http://schemas.microsoft.com/office/powerpoint/2010/main" val="2588746811"/>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349AB501BF574C83206C844DBEF306" ma:contentTypeVersion="19" ma:contentTypeDescription="Create a new document." ma:contentTypeScope="" ma:versionID="52bc499a518dcf6f3b91235619892f80">
  <xsd:schema xmlns:xsd="http://www.w3.org/2001/XMLSchema" xmlns:xs="http://www.w3.org/2001/XMLSchema" xmlns:p="http://schemas.microsoft.com/office/2006/metadata/properties" xmlns:ns2="81b5ceff-6b46-4494-accf-a4e91dbe538f" xmlns:ns3="69bc440e-748c-4cb8-8c36-21f20ee8bdd0" xmlns:ns4="4aaf35b1-80a8-48e7-9d03-c612add1997b" targetNamespace="http://schemas.microsoft.com/office/2006/metadata/properties" ma:root="true" ma:fieldsID="38f0486bf8e4ef39d69433baa7ce9296" ns2:_="" ns3:_="" ns4:_="">
    <xsd:import namespace="81b5ceff-6b46-4494-accf-a4e91dbe538f"/>
    <xsd:import namespace="69bc440e-748c-4cb8-8c36-21f20ee8bdd0"/>
    <xsd:import namespace="4aaf35b1-80a8-48e7-9d03-c612add1997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b5ceff-6b46-4494-accf-a4e91dbe53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31d7151-b795-48f9-9207-6285658e27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bc440e-748c-4cb8-8c36-21f20ee8bdd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af35b1-80a8-48e7-9d03-c612add1997b"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b50359a-c019-4b75-8061-1f5738031845}" ma:internalName="TaxCatchAll" ma:showField="CatchAllData" ma:web="69bc440e-748c-4cb8-8c36-21f20ee8bd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9bc440e-748c-4cb8-8c36-21f20ee8bdd0">
      <UserInfo>
        <DisplayName>Goulding, Lucy</DisplayName>
        <AccountId>30</AccountId>
        <AccountType/>
      </UserInfo>
      <UserInfo>
        <DisplayName>Stafford, Jane</DisplayName>
        <AccountId>18</AccountId>
        <AccountType/>
      </UserInfo>
      <UserInfo>
        <DisplayName>Sarson, Nick</DisplayName>
        <AccountId>16</AccountId>
        <AccountType/>
      </UserInfo>
      <UserInfo>
        <DisplayName>Harris-Tafri, Michele</DisplayName>
        <AccountId>17</AccountId>
        <AccountType/>
      </UserInfo>
      <UserInfo>
        <DisplayName>Hocaoglu, Mevhibe</DisplayName>
        <AccountId>38</AccountId>
        <AccountType/>
      </UserInfo>
      <UserInfo>
        <DisplayName>Bertini, Flavia</DisplayName>
        <AccountId>20</AccountId>
        <AccountType/>
      </UserInfo>
    </SharedWithUsers>
    <lcf76f155ced4ddcb4097134ff3c332f xmlns="81b5ceff-6b46-4494-accf-a4e91dbe538f">
      <Terms xmlns="http://schemas.microsoft.com/office/infopath/2007/PartnerControls"/>
    </lcf76f155ced4ddcb4097134ff3c332f>
    <TaxCatchAll xmlns="4aaf35b1-80a8-48e7-9d03-c612add1997b" xsi:nil="true"/>
  </documentManagement>
</p:properties>
</file>

<file path=customXml/itemProps1.xml><?xml version="1.0" encoding="utf-8"?>
<ds:datastoreItem xmlns:ds="http://schemas.openxmlformats.org/officeDocument/2006/customXml" ds:itemID="{5714C154-E29E-407E-A892-A07246CF88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b5ceff-6b46-4494-accf-a4e91dbe538f"/>
    <ds:schemaRef ds:uri="69bc440e-748c-4cb8-8c36-21f20ee8bdd0"/>
    <ds:schemaRef ds:uri="4aaf35b1-80a8-48e7-9d03-c612add199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105124-ACB4-4E51-8B11-C52B80F7BF07}">
  <ds:schemaRefs>
    <ds:schemaRef ds:uri="http://schemas.microsoft.com/sharepoint/v3/contenttype/forms"/>
  </ds:schemaRefs>
</ds:datastoreItem>
</file>

<file path=customXml/itemProps3.xml><?xml version="1.0" encoding="utf-8"?>
<ds:datastoreItem xmlns:ds="http://schemas.openxmlformats.org/officeDocument/2006/customXml" ds:itemID="{F9B48843-8576-4C02-B416-7B1B422D320F}">
  <ds:schemaRefs>
    <ds:schemaRef ds:uri="http://purl.org/dc/elements/1.1/"/>
    <ds:schemaRef ds:uri="4aaf35b1-80a8-48e7-9d03-c612add1997b"/>
    <ds:schemaRef ds:uri="http://www.w3.org/XML/1998/namespace"/>
    <ds:schemaRef ds:uri="http://schemas.microsoft.com/office/infopath/2007/PartnerControls"/>
    <ds:schemaRef ds:uri="81b5ceff-6b46-4494-accf-a4e91dbe538f"/>
    <ds:schemaRef ds:uri="http://schemas.openxmlformats.org/package/2006/metadata/core-properties"/>
    <ds:schemaRef ds:uri="http://schemas.microsoft.com/office/2006/documentManagement/types"/>
    <ds:schemaRef ds:uri="69bc440e-748c-4cb8-8c36-21f20ee8bdd0"/>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2905</TotalTime>
  <Words>1645</Words>
  <Application>Microsoft Office PowerPoint</Application>
  <PresentationFormat>On-screen Show (4:3)</PresentationFormat>
  <Paragraphs>111</Paragraphs>
  <Slides>11</Slides>
  <Notes>11</Notes>
  <HiddenSlides>0</HiddenSlides>
  <MMClips>0</MMClips>
  <ScaleCrop>false</ScaleCrop>
  <HeadingPairs>
    <vt:vector size="4" baseType="variant">
      <vt:variant>
        <vt:lpstr>Theme</vt:lpstr>
      </vt:variant>
      <vt:variant>
        <vt:i4>2</vt:i4>
      </vt:variant>
      <vt:variant>
        <vt:lpstr>Slide Titles</vt:lpstr>
      </vt:variant>
      <vt:variant>
        <vt:i4>11</vt:i4>
      </vt:variant>
    </vt:vector>
  </HeadingPairs>
  <TitlesOfParts>
    <vt:vector size="13" baseType="lpstr">
      <vt:lpstr>Office Theme</vt:lpstr>
      <vt:lpstr>Custom Design</vt:lpstr>
      <vt:lpstr> Involvement in applied health and care research in London   Dr Jane Stafford Associate director of operations</vt:lpstr>
      <vt:lpstr>Value of involvement in health and care research </vt:lpstr>
      <vt:lpstr>NIHR Strategic Commitments for Public Partnerships 2025-2030</vt:lpstr>
      <vt:lpstr>NIHR ARC South London goals</vt:lpstr>
      <vt:lpstr>Areas of focus for involvement</vt:lpstr>
      <vt:lpstr>Involvement in governance</vt:lpstr>
      <vt:lpstr>Developing contributors’ skills and knowledge</vt:lpstr>
      <vt:lpstr>Involving groups and networks</vt:lpstr>
      <vt:lpstr>Inclusive involvement addressing health and care inequalities</vt:lpstr>
      <vt:lpstr>Future involvement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Sarson, Nick</dc:creator>
  <cp:lastModifiedBy>Nick Sarson</cp:lastModifiedBy>
  <cp:revision>378</cp:revision>
  <dcterms:modified xsi:type="dcterms:W3CDTF">2025-11-04T13:53:59Z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0x01010064349AB501BF574C83206C844DBEF306</vt:lpwstr>
  </property>
  <property fmtid="{D5CDD505-2E9C-101B-9397-08002B2CF9AE}" pid="3" name="MediaServiceImageTags">
    <vt:lpwstr/>
  </property>
</Properties>
</file>